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13"/>
  </p:notesMasterIdLst>
  <p:handoutMasterIdLst>
    <p:handoutMasterId r:id="rId14"/>
  </p:handoutMasterIdLst>
  <p:sldIdLst>
    <p:sldId id="332" r:id="rId2"/>
    <p:sldId id="333" r:id="rId3"/>
    <p:sldId id="335" r:id="rId4"/>
    <p:sldId id="350" r:id="rId5"/>
    <p:sldId id="351" r:id="rId6"/>
    <p:sldId id="345" r:id="rId7"/>
    <p:sldId id="353" r:id="rId8"/>
    <p:sldId id="354" r:id="rId9"/>
    <p:sldId id="355" r:id="rId10"/>
    <p:sldId id="349" r:id="rId11"/>
    <p:sldId id="357" r:id="rId12"/>
  </p:sldIdLst>
  <p:sldSz cx="9144000" cy="6858000" type="screen4x3"/>
  <p:notesSz cx="6858000" cy="9947275"/>
  <p:custDataLst>
    <p:tags r:id="rId15"/>
  </p:custDataLst>
  <p:defaultTextStyle>
    <a:defPPr>
      <a:defRPr lang="en-US"/>
    </a:defPPr>
    <a:lvl1pPr algn="l" defTabSz="457200"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1pPr>
    <a:lvl2pPr marL="457200" algn="l" defTabSz="457200"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2pPr>
    <a:lvl3pPr marL="914400" algn="l" defTabSz="457200"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3pPr>
    <a:lvl4pPr marL="1371600" algn="l" defTabSz="457200"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4pPr>
    <a:lvl5pPr marL="1828800" algn="l" defTabSz="457200" rtl="0" fontAlgn="base">
      <a:spcBef>
        <a:spcPct val="0"/>
      </a:spcBef>
      <a:spcAft>
        <a:spcPct val="0"/>
      </a:spcAft>
      <a:defRPr sz="24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inger Dewey" initials="GD" lastIdx="1" clrIdx="0">
    <p:extLst>
      <p:ext uri="{19B8F6BF-5375-455C-9EA6-DF929625EA0E}">
        <p15:presenceInfo xmlns:p15="http://schemas.microsoft.com/office/powerpoint/2012/main" userId="9489cda41c96d82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33"/>
    <a:srgbClr val="444464"/>
    <a:srgbClr val="FF9933"/>
    <a:srgbClr val="FFFFCC"/>
    <a:srgbClr val="009ED6"/>
    <a:srgbClr val="91D060"/>
    <a:srgbClr val="042558"/>
    <a:srgbClr val="343A65"/>
    <a:srgbClr val="9E2019"/>
    <a:srgbClr val="1A247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465F956-5ADD-4ACA-A14C-664FAE80F5CC}" v="51" dt="2020-01-10T13:20:02.593"/>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98" autoAdjust="0"/>
    <p:restoredTop sz="88476" autoAdjust="0"/>
  </p:normalViewPr>
  <p:slideViewPr>
    <p:cSldViewPr snapToGrid="0" showGuides="1">
      <p:cViewPr varScale="1">
        <p:scale>
          <a:sx n="97" d="100"/>
          <a:sy n="97" d="100"/>
        </p:scale>
        <p:origin x="2058" y="84"/>
      </p:cViewPr>
      <p:guideLst>
        <p:guide orient="horz"/>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inger Dewey" userId="9489cda41c96d82f" providerId="LiveId" clId="{C465F956-5ADD-4ACA-A14C-664FAE80F5CC}"/>
    <pc:docChg chg="undo custSel addSld delSld modSld">
      <pc:chgData name="Ginger Dewey" userId="9489cda41c96d82f" providerId="LiveId" clId="{C465F956-5ADD-4ACA-A14C-664FAE80F5CC}" dt="2020-01-10T13:14:07.872" v="1798" actId="12"/>
      <pc:docMkLst>
        <pc:docMk/>
      </pc:docMkLst>
      <pc:sldChg chg="modSp">
        <pc:chgData name="Ginger Dewey" userId="9489cda41c96d82f" providerId="LiveId" clId="{C465F956-5ADD-4ACA-A14C-664FAE80F5CC}" dt="2020-01-10T13:14:07.872" v="1798" actId="12"/>
        <pc:sldMkLst>
          <pc:docMk/>
          <pc:sldMk cId="0" sldId="332"/>
        </pc:sldMkLst>
        <pc:spChg chg="mod">
          <ac:chgData name="Ginger Dewey" userId="9489cda41c96d82f" providerId="LiveId" clId="{C465F956-5ADD-4ACA-A14C-664FAE80F5CC}" dt="2020-01-10T13:14:07.872" v="1798" actId="12"/>
          <ac:spMkLst>
            <pc:docMk/>
            <pc:sldMk cId="0" sldId="332"/>
            <ac:spMk id="4" creationId="{00000000-0000-0000-0000-000000000000}"/>
          </ac:spMkLst>
        </pc:spChg>
      </pc:sldChg>
      <pc:sldChg chg="modSp">
        <pc:chgData name="Ginger Dewey" userId="9489cda41c96d82f" providerId="LiveId" clId="{C465F956-5ADD-4ACA-A14C-664FAE80F5CC}" dt="2020-01-09T14:10:03.742" v="106" actId="20577"/>
        <pc:sldMkLst>
          <pc:docMk/>
          <pc:sldMk cId="1506849050" sldId="333"/>
        </pc:sldMkLst>
        <pc:spChg chg="mod">
          <ac:chgData name="Ginger Dewey" userId="9489cda41c96d82f" providerId="LiveId" clId="{C465F956-5ADD-4ACA-A14C-664FAE80F5CC}" dt="2020-01-09T14:10:03.742" v="106" actId="20577"/>
          <ac:spMkLst>
            <pc:docMk/>
            <pc:sldMk cId="1506849050" sldId="333"/>
            <ac:spMk id="7" creationId="{00000000-0000-0000-0000-000000000000}"/>
          </ac:spMkLst>
        </pc:spChg>
      </pc:sldChg>
      <pc:sldChg chg="modSp">
        <pc:chgData name="Ginger Dewey" userId="9489cda41c96d82f" providerId="LiveId" clId="{C465F956-5ADD-4ACA-A14C-664FAE80F5CC}" dt="2020-01-10T13:12:34.374" v="1797" actId="14100"/>
        <pc:sldMkLst>
          <pc:docMk/>
          <pc:sldMk cId="1822737056" sldId="335"/>
        </pc:sldMkLst>
        <pc:spChg chg="mod">
          <ac:chgData name="Ginger Dewey" userId="9489cda41c96d82f" providerId="LiveId" clId="{C465F956-5ADD-4ACA-A14C-664FAE80F5CC}" dt="2020-01-10T13:12:34.374" v="1797" actId="14100"/>
          <ac:spMkLst>
            <pc:docMk/>
            <pc:sldMk cId="1822737056" sldId="335"/>
            <ac:spMk id="7" creationId="{00000000-0000-0000-0000-000000000000}"/>
          </ac:spMkLst>
        </pc:spChg>
      </pc:sldChg>
      <pc:sldChg chg="addSp delSp modSp">
        <pc:chgData name="Ginger Dewey" userId="9489cda41c96d82f" providerId="LiveId" clId="{C465F956-5ADD-4ACA-A14C-664FAE80F5CC}" dt="2020-01-09T15:24:15.517" v="1780" actId="20577"/>
        <pc:sldMkLst>
          <pc:docMk/>
          <pc:sldMk cId="217521764" sldId="349"/>
        </pc:sldMkLst>
        <pc:spChg chg="mod">
          <ac:chgData name="Ginger Dewey" userId="9489cda41c96d82f" providerId="LiveId" clId="{C465F956-5ADD-4ACA-A14C-664FAE80F5CC}" dt="2020-01-09T14:47:45.280" v="1705" actId="13244"/>
          <ac:spMkLst>
            <pc:docMk/>
            <pc:sldMk cId="217521764" sldId="349"/>
            <ac:spMk id="6" creationId="{00000000-0000-0000-0000-000000000000}"/>
          </ac:spMkLst>
        </pc:spChg>
        <pc:spChg chg="mod">
          <ac:chgData name="Ginger Dewey" userId="9489cda41c96d82f" providerId="LiveId" clId="{C465F956-5ADD-4ACA-A14C-664FAE80F5CC}" dt="2020-01-09T14:47:42.190" v="1704" actId="13244"/>
          <ac:spMkLst>
            <pc:docMk/>
            <pc:sldMk cId="217521764" sldId="349"/>
            <ac:spMk id="7" creationId="{00000000-0000-0000-0000-000000000000}"/>
          </ac:spMkLst>
        </pc:spChg>
        <pc:spChg chg="mod">
          <ac:chgData name="Ginger Dewey" userId="9489cda41c96d82f" providerId="LiveId" clId="{C465F956-5ADD-4ACA-A14C-664FAE80F5CC}" dt="2020-01-09T14:48:11.006" v="1706" actId="14100"/>
          <ac:spMkLst>
            <pc:docMk/>
            <pc:sldMk cId="217521764" sldId="349"/>
            <ac:spMk id="13" creationId="{C7114213-53B3-4D1D-BE2F-7FED1BD09C3D}"/>
          </ac:spMkLst>
        </pc:spChg>
        <pc:spChg chg="mod">
          <ac:chgData name="Ginger Dewey" userId="9489cda41c96d82f" providerId="LiveId" clId="{C465F956-5ADD-4ACA-A14C-664FAE80F5CC}" dt="2020-01-09T15:24:15.517" v="1780" actId="20577"/>
          <ac:spMkLst>
            <pc:docMk/>
            <pc:sldMk cId="217521764" sldId="349"/>
            <ac:spMk id="14" creationId="{81642B55-170E-4037-AABF-73EC3A59A6B3}"/>
          </ac:spMkLst>
        </pc:spChg>
        <pc:spChg chg="del">
          <ac:chgData name="Ginger Dewey" userId="9489cda41c96d82f" providerId="LiveId" clId="{C465F956-5ADD-4ACA-A14C-664FAE80F5CC}" dt="2020-01-09T14:18:10.803" v="660" actId="478"/>
          <ac:spMkLst>
            <pc:docMk/>
            <pc:sldMk cId="217521764" sldId="349"/>
            <ac:spMk id="15" creationId="{CC9F8147-20A9-4441-96B7-B55E97A98DC5}"/>
          </ac:spMkLst>
        </pc:spChg>
        <pc:spChg chg="mod">
          <ac:chgData name="Ginger Dewey" userId="9489cda41c96d82f" providerId="LiveId" clId="{C465F956-5ADD-4ACA-A14C-664FAE80F5CC}" dt="2020-01-09T14:48:27.577" v="1707" actId="14100"/>
          <ac:spMkLst>
            <pc:docMk/>
            <pc:sldMk cId="217521764" sldId="349"/>
            <ac:spMk id="16" creationId="{2BBB03DC-D391-44AA-B605-300C76014E43}"/>
          </ac:spMkLst>
        </pc:spChg>
        <pc:spChg chg="add mod">
          <ac:chgData name="Ginger Dewey" userId="9489cda41c96d82f" providerId="LiveId" clId="{C465F956-5ADD-4ACA-A14C-664FAE80F5CC}" dt="2020-01-09T14:48:35.913" v="1709" actId="14100"/>
          <ac:spMkLst>
            <pc:docMk/>
            <pc:sldMk cId="217521764" sldId="349"/>
            <ac:spMk id="17" creationId="{C8E1219A-58AB-48FE-9193-BEBFBE6DDC71}"/>
          </ac:spMkLst>
        </pc:spChg>
        <pc:picChg chg="del">
          <ac:chgData name="Ginger Dewey" userId="9489cda41c96d82f" providerId="LiveId" clId="{C465F956-5ADD-4ACA-A14C-664FAE80F5CC}" dt="2020-01-09T14:17:50.808" v="659" actId="478"/>
          <ac:picMkLst>
            <pc:docMk/>
            <pc:sldMk cId="217521764" sldId="349"/>
            <ac:picMk id="3" creationId="{F88A607A-169E-4300-A960-D1601E73833E}"/>
          </ac:picMkLst>
        </pc:picChg>
        <pc:picChg chg="add del mod">
          <ac:chgData name="Ginger Dewey" userId="9489cda41c96d82f" providerId="LiveId" clId="{C465F956-5ADD-4ACA-A14C-664FAE80F5CC}" dt="2020-01-09T14:21:32.831" v="766" actId="478"/>
          <ac:picMkLst>
            <pc:docMk/>
            <pc:sldMk cId="217521764" sldId="349"/>
            <ac:picMk id="4" creationId="{E95DC9C8-516D-4E9B-A430-564EB8EF9000}"/>
          </ac:picMkLst>
        </pc:picChg>
        <pc:picChg chg="add del mod">
          <ac:chgData name="Ginger Dewey" userId="9489cda41c96d82f" providerId="LiveId" clId="{C465F956-5ADD-4ACA-A14C-664FAE80F5CC}" dt="2020-01-09T14:31:29.046" v="775" actId="478"/>
          <ac:picMkLst>
            <pc:docMk/>
            <pc:sldMk cId="217521764" sldId="349"/>
            <ac:picMk id="8" creationId="{37A42836-1D7F-4FF1-9D55-BC69575B3817}"/>
          </ac:picMkLst>
        </pc:picChg>
        <pc:picChg chg="mod">
          <ac:chgData name="Ginger Dewey" userId="9489cda41c96d82f" providerId="LiveId" clId="{C465F956-5ADD-4ACA-A14C-664FAE80F5CC}" dt="2020-01-09T14:31:51.423" v="781" actId="1076"/>
          <ac:picMkLst>
            <pc:docMk/>
            <pc:sldMk cId="217521764" sldId="349"/>
            <ac:picMk id="9" creationId="{32D970B1-C1B0-443A-93D2-915705F0EF58}"/>
          </ac:picMkLst>
        </pc:picChg>
        <pc:picChg chg="add mod">
          <ac:chgData name="Ginger Dewey" userId="9489cda41c96d82f" providerId="LiveId" clId="{C465F956-5ADD-4ACA-A14C-664FAE80F5CC}" dt="2020-01-09T14:43:46.842" v="1381" actId="962"/>
          <ac:picMkLst>
            <pc:docMk/>
            <pc:sldMk cId="217521764" sldId="349"/>
            <ac:picMk id="11" creationId="{C5CA61FD-8F13-4A0D-82C2-ACDBC0C7D2D6}"/>
          </ac:picMkLst>
        </pc:picChg>
        <pc:picChg chg="del">
          <ac:chgData name="Ginger Dewey" userId="9489cda41c96d82f" providerId="LiveId" clId="{C465F956-5ADD-4ACA-A14C-664FAE80F5CC}" dt="2020-01-09T14:18:27.609" v="663" actId="478"/>
          <ac:picMkLst>
            <pc:docMk/>
            <pc:sldMk cId="217521764" sldId="349"/>
            <ac:picMk id="12" creationId="{6E8FB8CB-487A-4797-AA40-9395A6D95D99}"/>
          </ac:picMkLst>
        </pc:picChg>
        <pc:picChg chg="add mod">
          <ac:chgData name="Ginger Dewey" userId="9489cda41c96d82f" providerId="LiveId" clId="{C465F956-5ADD-4ACA-A14C-664FAE80F5CC}" dt="2020-01-09T14:47:04.346" v="1701" actId="13244"/>
          <ac:picMkLst>
            <pc:docMk/>
            <pc:sldMk cId="217521764" sldId="349"/>
            <ac:picMk id="19" creationId="{E9C67CF0-89FB-47A4-8EE0-4529C453FCD2}"/>
          </ac:picMkLst>
        </pc:picChg>
        <pc:picChg chg="del">
          <ac:chgData name="Ginger Dewey" userId="9489cda41c96d82f" providerId="LiveId" clId="{C465F956-5ADD-4ACA-A14C-664FAE80F5CC}" dt="2020-01-09T14:16:33.430" v="410" actId="478"/>
          <ac:picMkLst>
            <pc:docMk/>
            <pc:sldMk cId="217521764" sldId="349"/>
            <ac:picMk id="1028" creationId="{00000000-0000-0000-0000-000000000000}"/>
          </ac:picMkLst>
        </pc:picChg>
      </pc:sldChg>
      <pc:sldChg chg="modSp">
        <pc:chgData name="Ginger Dewey" userId="9489cda41c96d82f" providerId="LiveId" clId="{C465F956-5ADD-4ACA-A14C-664FAE80F5CC}" dt="2020-01-09T14:13:24.680" v="357" actId="20577"/>
        <pc:sldMkLst>
          <pc:docMk/>
          <pc:sldMk cId="2319859378" sldId="350"/>
        </pc:sldMkLst>
        <pc:spChg chg="mod">
          <ac:chgData name="Ginger Dewey" userId="9489cda41c96d82f" providerId="LiveId" clId="{C465F956-5ADD-4ACA-A14C-664FAE80F5CC}" dt="2020-01-09T14:13:24.680" v="357" actId="20577"/>
          <ac:spMkLst>
            <pc:docMk/>
            <pc:sldMk cId="2319859378" sldId="350"/>
            <ac:spMk id="7" creationId="{00000000-0000-0000-0000-000000000000}"/>
          </ac:spMkLst>
        </pc:spChg>
      </pc:sldChg>
      <pc:sldChg chg="modSp">
        <pc:chgData name="Ginger Dewey" userId="9489cda41c96d82f" providerId="LiveId" clId="{C465F956-5ADD-4ACA-A14C-664FAE80F5CC}" dt="2020-01-09T14:13:03.080" v="353"/>
        <pc:sldMkLst>
          <pc:docMk/>
          <pc:sldMk cId="1744288212" sldId="351"/>
        </pc:sldMkLst>
        <pc:spChg chg="mod">
          <ac:chgData name="Ginger Dewey" userId="9489cda41c96d82f" providerId="LiveId" clId="{C465F956-5ADD-4ACA-A14C-664FAE80F5CC}" dt="2020-01-09T14:13:03.080" v="353"/>
          <ac:spMkLst>
            <pc:docMk/>
            <pc:sldMk cId="1744288212" sldId="351"/>
            <ac:spMk id="7" creationId="{00000000-0000-0000-0000-000000000000}"/>
          </ac:spMkLst>
        </pc:spChg>
      </pc:sldChg>
      <pc:sldChg chg="delSp modSp">
        <pc:chgData name="Ginger Dewey" userId="9489cda41c96d82f" providerId="LiveId" clId="{C465F956-5ADD-4ACA-A14C-664FAE80F5CC}" dt="2020-01-09T15:21:29.451" v="1775" actId="962"/>
        <pc:sldMkLst>
          <pc:docMk/>
          <pc:sldMk cId="2714262292" sldId="353"/>
        </pc:sldMkLst>
        <pc:spChg chg="mod">
          <ac:chgData name="Ginger Dewey" userId="9489cda41c96d82f" providerId="LiveId" clId="{C465F956-5ADD-4ACA-A14C-664FAE80F5CC}" dt="2020-01-09T14:15:31.119" v="392" actId="6549"/>
          <ac:spMkLst>
            <pc:docMk/>
            <pc:sldMk cId="2714262292" sldId="353"/>
            <ac:spMk id="7" creationId="{00000000-0000-0000-0000-000000000000}"/>
          </ac:spMkLst>
        </pc:spChg>
        <pc:spChg chg="mod">
          <ac:chgData name="Ginger Dewey" userId="9489cda41c96d82f" providerId="LiveId" clId="{C465F956-5ADD-4ACA-A14C-664FAE80F5CC}" dt="2020-01-09T14:14:57.300" v="362" actId="1076"/>
          <ac:spMkLst>
            <pc:docMk/>
            <pc:sldMk cId="2714262292" sldId="353"/>
            <ac:spMk id="13" creationId="{1CB086C7-F5B8-4930-9F08-3143B80AF4F5}"/>
          </ac:spMkLst>
        </pc:spChg>
        <pc:picChg chg="del">
          <ac:chgData name="Ginger Dewey" userId="9489cda41c96d82f" providerId="LiveId" clId="{C465F956-5ADD-4ACA-A14C-664FAE80F5CC}" dt="2020-01-09T14:14:17.964" v="359" actId="478"/>
          <ac:picMkLst>
            <pc:docMk/>
            <pc:sldMk cId="2714262292" sldId="353"/>
            <ac:picMk id="2" creationId="{00000000-0000-0000-0000-000000000000}"/>
          </ac:picMkLst>
        </pc:picChg>
        <pc:picChg chg="mod">
          <ac:chgData name="Ginger Dewey" userId="9489cda41c96d82f" providerId="LiveId" clId="{C465F956-5ADD-4ACA-A14C-664FAE80F5CC}" dt="2020-01-09T14:15:04.913" v="363" actId="1076"/>
          <ac:picMkLst>
            <pc:docMk/>
            <pc:sldMk cId="2714262292" sldId="353"/>
            <ac:picMk id="9" creationId="{57091627-E66F-456A-9355-2E3F4F124D9E}"/>
          </ac:picMkLst>
        </pc:picChg>
        <pc:picChg chg="mod">
          <ac:chgData name="Ginger Dewey" userId="9489cda41c96d82f" providerId="LiveId" clId="{C465F956-5ADD-4ACA-A14C-664FAE80F5CC}" dt="2020-01-09T15:21:29.451" v="1775" actId="962"/>
          <ac:picMkLst>
            <pc:docMk/>
            <pc:sldMk cId="2714262292" sldId="353"/>
            <ac:picMk id="12" creationId="{D5B33C09-E0E0-41A1-994F-30E2666AFA91}"/>
          </ac:picMkLst>
        </pc:picChg>
      </pc:sldChg>
      <pc:sldChg chg="add del">
        <pc:chgData name="Ginger Dewey" userId="9489cda41c96d82f" providerId="LiveId" clId="{C465F956-5ADD-4ACA-A14C-664FAE80F5CC}" dt="2020-01-09T14:34:02.728" v="797" actId="47"/>
        <pc:sldMkLst>
          <pc:docMk/>
          <pc:sldMk cId="751745095" sldId="356"/>
        </pc:sldMkLst>
      </pc:sldChg>
      <pc:sldChg chg="addSp delSp modSp add addCm delCm">
        <pc:chgData name="Ginger Dewey" userId="9489cda41c96d82f" providerId="LiveId" clId="{C465F956-5ADD-4ACA-A14C-664FAE80F5CC}" dt="2020-01-09T15:25:37.800" v="1782" actId="1582"/>
        <pc:sldMkLst>
          <pc:docMk/>
          <pc:sldMk cId="4092856840" sldId="357"/>
        </pc:sldMkLst>
        <pc:spChg chg="mod">
          <ac:chgData name="Ginger Dewey" userId="9489cda41c96d82f" providerId="LiveId" clId="{C465F956-5ADD-4ACA-A14C-664FAE80F5CC}" dt="2020-01-09T15:05:48.851" v="1710" actId="1035"/>
          <ac:spMkLst>
            <pc:docMk/>
            <pc:sldMk cId="4092856840" sldId="357"/>
            <ac:spMk id="6" creationId="{00000000-0000-0000-0000-000000000000}"/>
          </ac:spMkLst>
        </pc:spChg>
        <pc:spChg chg="mod">
          <ac:chgData name="Ginger Dewey" userId="9489cda41c96d82f" providerId="LiveId" clId="{C465F956-5ADD-4ACA-A14C-664FAE80F5CC}" dt="2020-01-09T14:34:31.323" v="835" actId="14100"/>
          <ac:spMkLst>
            <pc:docMk/>
            <pc:sldMk cId="4092856840" sldId="357"/>
            <ac:spMk id="7" creationId="{00000000-0000-0000-0000-000000000000}"/>
          </ac:spMkLst>
        </pc:spChg>
        <pc:spChg chg="mod">
          <ac:chgData name="Ginger Dewey" userId="9489cda41c96d82f" providerId="LiveId" clId="{C465F956-5ADD-4ACA-A14C-664FAE80F5CC}" dt="2020-01-09T14:37:24.601" v="1060" actId="14100"/>
          <ac:spMkLst>
            <pc:docMk/>
            <pc:sldMk cId="4092856840" sldId="357"/>
            <ac:spMk id="13" creationId="{C7114213-53B3-4D1D-BE2F-7FED1BD09C3D}"/>
          </ac:spMkLst>
        </pc:spChg>
        <pc:spChg chg="mod">
          <ac:chgData name="Ginger Dewey" userId="9489cda41c96d82f" providerId="LiveId" clId="{C465F956-5ADD-4ACA-A14C-664FAE80F5CC}" dt="2020-01-09T14:45:20.431" v="1656" actId="6549"/>
          <ac:spMkLst>
            <pc:docMk/>
            <pc:sldMk cId="4092856840" sldId="357"/>
            <ac:spMk id="14" creationId="{81642B55-170E-4037-AABF-73EC3A59A6B3}"/>
          </ac:spMkLst>
        </pc:spChg>
        <pc:spChg chg="mod">
          <ac:chgData name="Ginger Dewey" userId="9489cda41c96d82f" providerId="LiveId" clId="{C465F956-5ADD-4ACA-A14C-664FAE80F5CC}" dt="2020-01-09T14:45:34.006" v="1670" actId="1076"/>
          <ac:spMkLst>
            <pc:docMk/>
            <pc:sldMk cId="4092856840" sldId="357"/>
            <ac:spMk id="16" creationId="{2BBB03DC-D391-44AA-B605-300C76014E43}"/>
          </ac:spMkLst>
        </pc:spChg>
        <pc:spChg chg="mod">
          <ac:chgData name="Ginger Dewey" userId="9489cda41c96d82f" providerId="LiveId" clId="{C465F956-5ADD-4ACA-A14C-664FAE80F5CC}" dt="2020-01-09T14:43:08.500" v="1247" actId="1076"/>
          <ac:spMkLst>
            <pc:docMk/>
            <pc:sldMk cId="4092856840" sldId="357"/>
            <ac:spMk id="17" creationId="{C8E1219A-58AB-48FE-9193-BEBFBE6DDC71}"/>
          </ac:spMkLst>
        </pc:spChg>
        <pc:picChg chg="add del mod">
          <ac:chgData name="Ginger Dewey" userId="9489cda41c96d82f" providerId="LiveId" clId="{C465F956-5ADD-4ACA-A14C-664FAE80F5CC}" dt="2020-01-09T14:41:36.495" v="1118" actId="478"/>
          <ac:picMkLst>
            <pc:docMk/>
            <pc:sldMk cId="4092856840" sldId="357"/>
            <ac:picMk id="3" creationId="{667E4CF4-5B76-47E9-BD3A-C6EC86188FAC}"/>
          </ac:picMkLst>
        </pc:picChg>
        <pc:picChg chg="add mod">
          <ac:chgData name="Ginger Dewey" userId="9489cda41c96d82f" providerId="LiveId" clId="{C465F956-5ADD-4ACA-A14C-664FAE80F5CC}" dt="2020-01-09T15:06:09.571" v="1711" actId="13244"/>
          <ac:picMkLst>
            <pc:docMk/>
            <pc:sldMk cId="4092856840" sldId="357"/>
            <ac:picMk id="5" creationId="{588FA521-4356-4AC6-92CB-4D355CEB0F14}"/>
          </ac:picMkLst>
        </pc:picChg>
        <pc:picChg chg="del">
          <ac:chgData name="Ginger Dewey" userId="9489cda41c96d82f" providerId="LiveId" clId="{C465F956-5ADD-4ACA-A14C-664FAE80F5CC}" dt="2020-01-09T14:42:56.902" v="1246" actId="478"/>
          <ac:picMkLst>
            <pc:docMk/>
            <pc:sldMk cId="4092856840" sldId="357"/>
            <ac:picMk id="9" creationId="{32D970B1-C1B0-443A-93D2-915705F0EF58}"/>
          </ac:picMkLst>
        </pc:picChg>
        <pc:picChg chg="add mod">
          <ac:chgData name="Ginger Dewey" userId="9489cda41c96d82f" providerId="LiveId" clId="{C465F956-5ADD-4ACA-A14C-664FAE80F5CC}" dt="2020-01-09T15:25:37.800" v="1782" actId="1582"/>
          <ac:picMkLst>
            <pc:docMk/>
            <pc:sldMk cId="4092856840" sldId="357"/>
            <ac:picMk id="10" creationId="{65FED583-EFA6-445A-B7DE-FDA60584B5DE}"/>
          </ac:picMkLst>
        </pc:picChg>
        <pc:picChg chg="del mod">
          <ac:chgData name="Ginger Dewey" userId="9489cda41c96d82f" providerId="LiveId" clId="{C465F956-5ADD-4ACA-A14C-664FAE80F5CC}" dt="2020-01-09T14:44:56.943" v="1608" actId="478"/>
          <ac:picMkLst>
            <pc:docMk/>
            <pc:sldMk cId="4092856840" sldId="357"/>
            <ac:picMk id="11" creationId="{C5CA61FD-8F13-4A0D-82C2-ACDBC0C7D2D6}"/>
          </ac:picMkLst>
        </pc:picChg>
        <pc:picChg chg="del">
          <ac:chgData name="Ginger Dewey" userId="9489cda41c96d82f" providerId="LiveId" clId="{C465F956-5ADD-4ACA-A14C-664FAE80F5CC}" dt="2020-01-09T14:42:34.938" v="1221" actId="478"/>
          <ac:picMkLst>
            <pc:docMk/>
            <pc:sldMk cId="4092856840" sldId="357"/>
            <ac:picMk id="19" creationId="{E9C67CF0-89FB-47A4-8EE0-4529C453FCD2}"/>
          </ac:picMkLst>
        </pc:picChg>
      </pc:sldChg>
    </pc:docChg>
  </pc:docChgLst>
  <pc:docChgLst>
    <pc:chgData name="Ginger Dewey" userId="9489cda41c96d82f" providerId="LiveId" clId="{E191A74B-897C-47B4-BBEE-0022BEACF19E}"/>
    <pc:docChg chg="undo custSel modSld">
      <pc:chgData name="Ginger Dewey" userId="9489cda41c96d82f" providerId="LiveId" clId="{E191A74B-897C-47B4-BBEE-0022BEACF19E}" dt="2020-01-08T13:36:26.418" v="220" actId="6549"/>
      <pc:docMkLst>
        <pc:docMk/>
      </pc:docMkLst>
      <pc:sldChg chg="modSp">
        <pc:chgData name="Ginger Dewey" userId="9489cda41c96d82f" providerId="LiveId" clId="{E191A74B-897C-47B4-BBEE-0022BEACF19E}" dt="2020-01-06T19:55:37.633" v="28" actId="12"/>
        <pc:sldMkLst>
          <pc:docMk/>
          <pc:sldMk cId="1506849050" sldId="333"/>
        </pc:sldMkLst>
        <pc:spChg chg="mod">
          <ac:chgData name="Ginger Dewey" userId="9489cda41c96d82f" providerId="LiveId" clId="{E191A74B-897C-47B4-BBEE-0022BEACF19E}" dt="2020-01-06T19:55:37.633" v="28" actId="12"/>
          <ac:spMkLst>
            <pc:docMk/>
            <pc:sldMk cId="1506849050" sldId="333"/>
            <ac:spMk id="7" creationId="{00000000-0000-0000-0000-000000000000}"/>
          </ac:spMkLst>
        </pc:spChg>
      </pc:sldChg>
      <pc:sldChg chg="modSp">
        <pc:chgData name="Ginger Dewey" userId="9489cda41c96d82f" providerId="LiveId" clId="{E191A74B-897C-47B4-BBEE-0022BEACF19E}" dt="2020-01-06T19:55:30.065" v="27" actId="12"/>
        <pc:sldMkLst>
          <pc:docMk/>
          <pc:sldMk cId="1822737056" sldId="335"/>
        </pc:sldMkLst>
        <pc:spChg chg="mod">
          <ac:chgData name="Ginger Dewey" userId="9489cda41c96d82f" providerId="LiveId" clId="{E191A74B-897C-47B4-BBEE-0022BEACF19E}" dt="2020-01-06T14:48:25.749" v="1" actId="1076"/>
          <ac:spMkLst>
            <pc:docMk/>
            <pc:sldMk cId="1822737056" sldId="335"/>
            <ac:spMk id="6" creationId="{00000000-0000-0000-0000-000000000000}"/>
          </ac:spMkLst>
        </pc:spChg>
        <pc:spChg chg="mod">
          <ac:chgData name="Ginger Dewey" userId="9489cda41c96d82f" providerId="LiveId" clId="{E191A74B-897C-47B4-BBEE-0022BEACF19E}" dt="2020-01-06T19:55:30.065" v="27" actId="12"/>
          <ac:spMkLst>
            <pc:docMk/>
            <pc:sldMk cId="1822737056" sldId="335"/>
            <ac:spMk id="7" creationId="{00000000-0000-0000-0000-000000000000}"/>
          </ac:spMkLst>
        </pc:spChg>
      </pc:sldChg>
      <pc:sldChg chg="modSp">
        <pc:chgData name="Ginger Dewey" userId="9489cda41c96d82f" providerId="LiveId" clId="{E191A74B-897C-47B4-BBEE-0022BEACF19E}" dt="2020-01-06T14:49:19.545" v="7" actId="1076"/>
        <pc:sldMkLst>
          <pc:docMk/>
          <pc:sldMk cId="2480196768" sldId="345"/>
        </pc:sldMkLst>
        <pc:spChg chg="mod">
          <ac:chgData name="Ginger Dewey" userId="9489cda41c96d82f" providerId="LiveId" clId="{E191A74B-897C-47B4-BBEE-0022BEACF19E}" dt="2020-01-06T14:49:19.545" v="7" actId="1076"/>
          <ac:spMkLst>
            <pc:docMk/>
            <pc:sldMk cId="2480196768" sldId="345"/>
            <ac:spMk id="6" creationId="{00000000-0000-0000-0000-000000000000}"/>
          </ac:spMkLst>
        </pc:spChg>
      </pc:sldChg>
      <pc:sldChg chg="modSp">
        <pc:chgData name="Ginger Dewey" userId="9489cda41c96d82f" providerId="LiveId" clId="{E191A74B-897C-47B4-BBEE-0022BEACF19E}" dt="2020-01-06T20:29:43.563" v="159" actId="12"/>
        <pc:sldMkLst>
          <pc:docMk/>
          <pc:sldMk cId="217521764" sldId="349"/>
        </pc:sldMkLst>
        <pc:spChg chg="mod">
          <ac:chgData name="Ginger Dewey" userId="9489cda41c96d82f" providerId="LiveId" clId="{E191A74B-897C-47B4-BBEE-0022BEACF19E}" dt="2020-01-06T14:51:35.383" v="16" actId="13244"/>
          <ac:spMkLst>
            <pc:docMk/>
            <pc:sldMk cId="217521764" sldId="349"/>
            <ac:spMk id="6" creationId="{00000000-0000-0000-0000-000000000000}"/>
          </ac:spMkLst>
        </pc:spChg>
        <pc:spChg chg="mod">
          <ac:chgData name="Ginger Dewey" userId="9489cda41c96d82f" providerId="LiveId" clId="{E191A74B-897C-47B4-BBEE-0022BEACF19E}" dt="2020-01-06T20:01:19.486" v="74" actId="20577"/>
          <ac:spMkLst>
            <pc:docMk/>
            <pc:sldMk cId="217521764" sldId="349"/>
            <ac:spMk id="7" creationId="{00000000-0000-0000-0000-000000000000}"/>
          </ac:spMkLst>
        </pc:spChg>
        <pc:spChg chg="mod">
          <ac:chgData name="Ginger Dewey" userId="9489cda41c96d82f" providerId="LiveId" clId="{E191A74B-897C-47B4-BBEE-0022BEACF19E}" dt="2020-01-06T20:29:43.563" v="159" actId="12"/>
          <ac:spMkLst>
            <pc:docMk/>
            <pc:sldMk cId="217521764" sldId="349"/>
            <ac:spMk id="13" creationId="{C7114213-53B3-4D1D-BE2F-7FED1BD09C3D}"/>
          </ac:spMkLst>
        </pc:spChg>
        <pc:spChg chg="mod">
          <ac:chgData name="Ginger Dewey" userId="9489cda41c96d82f" providerId="LiveId" clId="{E191A74B-897C-47B4-BBEE-0022BEACF19E}" dt="2020-01-06T20:29:23.790" v="158" actId="12"/>
          <ac:spMkLst>
            <pc:docMk/>
            <pc:sldMk cId="217521764" sldId="349"/>
            <ac:spMk id="14" creationId="{81642B55-170E-4037-AABF-73EC3A59A6B3}"/>
          </ac:spMkLst>
        </pc:spChg>
        <pc:spChg chg="mod">
          <ac:chgData name="Ginger Dewey" userId="9489cda41c96d82f" providerId="LiveId" clId="{E191A74B-897C-47B4-BBEE-0022BEACF19E}" dt="2020-01-06T20:28:41.021" v="156" actId="12"/>
          <ac:spMkLst>
            <pc:docMk/>
            <pc:sldMk cId="217521764" sldId="349"/>
            <ac:spMk id="15" creationId="{CC9F8147-20A9-4441-96B7-B55E97A98DC5}"/>
          </ac:spMkLst>
        </pc:spChg>
        <pc:spChg chg="mod">
          <ac:chgData name="Ginger Dewey" userId="9489cda41c96d82f" providerId="LiveId" clId="{E191A74B-897C-47B4-BBEE-0022BEACF19E}" dt="2020-01-06T20:29:02.149" v="157" actId="12"/>
          <ac:spMkLst>
            <pc:docMk/>
            <pc:sldMk cId="217521764" sldId="349"/>
            <ac:spMk id="16" creationId="{2BBB03DC-D391-44AA-B605-300C76014E43}"/>
          </ac:spMkLst>
        </pc:spChg>
        <pc:picChg chg="mod">
          <ac:chgData name="Ginger Dewey" userId="9489cda41c96d82f" providerId="LiveId" clId="{E191A74B-897C-47B4-BBEE-0022BEACF19E}" dt="2020-01-06T14:51:57.876" v="21" actId="13244"/>
          <ac:picMkLst>
            <pc:docMk/>
            <pc:sldMk cId="217521764" sldId="349"/>
            <ac:picMk id="3" creationId="{F88A607A-169E-4300-A960-D1601E73833E}"/>
          </ac:picMkLst>
        </pc:picChg>
        <pc:picChg chg="mod">
          <ac:chgData name="Ginger Dewey" userId="9489cda41c96d82f" providerId="LiveId" clId="{E191A74B-897C-47B4-BBEE-0022BEACF19E}" dt="2020-01-06T14:52:07.751" v="23" actId="13244"/>
          <ac:picMkLst>
            <pc:docMk/>
            <pc:sldMk cId="217521764" sldId="349"/>
            <ac:picMk id="9" creationId="{32D970B1-C1B0-443A-93D2-915705F0EF58}"/>
          </ac:picMkLst>
        </pc:picChg>
        <pc:picChg chg="mod">
          <ac:chgData name="Ginger Dewey" userId="9489cda41c96d82f" providerId="LiveId" clId="{E191A74B-897C-47B4-BBEE-0022BEACF19E}" dt="2020-01-06T14:51:49.640" v="19" actId="13244"/>
          <ac:picMkLst>
            <pc:docMk/>
            <pc:sldMk cId="217521764" sldId="349"/>
            <ac:picMk id="1028" creationId="{00000000-0000-0000-0000-000000000000}"/>
          </ac:picMkLst>
        </pc:picChg>
      </pc:sldChg>
      <pc:sldChg chg="modSp">
        <pc:chgData name="Ginger Dewey" userId="9489cda41c96d82f" providerId="LiveId" clId="{E191A74B-897C-47B4-BBEE-0022BEACF19E}" dt="2020-01-06T19:55:48.008" v="29" actId="20577"/>
        <pc:sldMkLst>
          <pc:docMk/>
          <pc:sldMk cId="2319859378" sldId="350"/>
        </pc:sldMkLst>
        <pc:spChg chg="mod">
          <ac:chgData name="Ginger Dewey" userId="9489cda41c96d82f" providerId="LiveId" clId="{E191A74B-897C-47B4-BBEE-0022BEACF19E}" dt="2020-01-06T14:49:02.381" v="5" actId="1076"/>
          <ac:spMkLst>
            <pc:docMk/>
            <pc:sldMk cId="2319859378" sldId="350"/>
            <ac:spMk id="6" creationId="{00000000-0000-0000-0000-000000000000}"/>
          </ac:spMkLst>
        </pc:spChg>
        <pc:spChg chg="mod">
          <ac:chgData name="Ginger Dewey" userId="9489cda41c96d82f" providerId="LiveId" clId="{E191A74B-897C-47B4-BBEE-0022BEACF19E}" dt="2020-01-06T19:55:48.008" v="29" actId="20577"/>
          <ac:spMkLst>
            <pc:docMk/>
            <pc:sldMk cId="2319859378" sldId="350"/>
            <ac:spMk id="7" creationId="{00000000-0000-0000-0000-000000000000}"/>
          </ac:spMkLst>
        </pc:spChg>
      </pc:sldChg>
      <pc:sldChg chg="modSp">
        <pc:chgData name="Ginger Dewey" userId="9489cda41c96d82f" providerId="LiveId" clId="{E191A74B-897C-47B4-BBEE-0022BEACF19E}" dt="2020-01-08T13:36:26.418" v="220" actId="6549"/>
        <pc:sldMkLst>
          <pc:docMk/>
          <pc:sldMk cId="1744288212" sldId="351"/>
        </pc:sldMkLst>
        <pc:spChg chg="mod">
          <ac:chgData name="Ginger Dewey" userId="9489cda41c96d82f" providerId="LiveId" clId="{E191A74B-897C-47B4-BBEE-0022BEACF19E}" dt="2020-01-06T14:49:13.278" v="6" actId="1076"/>
          <ac:spMkLst>
            <pc:docMk/>
            <pc:sldMk cId="1744288212" sldId="351"/>
            <ac:spMk id="6" creationId="{00000000-0000-0000-0000-000000000000}"/>
          </ac:spMkLst>
        </pc:spChg>
        <pc:spChg chg="mod">
          <ac:chgData name="Ginger Dewey" userId="9489cda41c96d82f" providerId="LiveId" clId="{E191A74B-897C-47B4-BBEE-0022BEACF19E}" dt="2020-01-08T13:36:26.418" v="220" actId="6549"/>
          <ac:spMkLst>
            <pc:docMk/>
            <pc:sldMk cId="1744288212" sldId="351"/>
            <ac:spMk id="7" creationId="{00000000-0000-0000-0000-000000000000}"/>
          </ac:spMkLst>
        </pc:spChg>
      </pc:sldChg>
      <pc:sldChg chg="modSp">
        <pc:chgData name="Ginger Dewey" userId="9489cda41c96d82f" providerId="LiveId" clId="{E191A74B-897C-47B4-BBEE-0022BEACF19E}" dt="2020-01-08T13:07:09.719" v="210" actId="20577"/>
        <pc:sldMkLst>
          <pc:docMk/>
          <pc:sldMk cId="2714262292" sldId="353"/>
        </pc:sldMkLst>
        <pc:spChg chg="mod">
          <ac:chgData name="Ginger Dewey" userId="9489cda41c96d82f" providerId="LiveId" clId="{E191A74B-897C-47B4-BBEE-0022BEACF19E}" dt="2020-01-06T14:49:23.877" v="8" actId="1076"/>
          <ac:spMkLst>
            <pc:docMk/>
            <pc:sldMk cId="2714262292" sldId="353"/>
            <ac:spMk id="6" creationId="{00000000-0000-0000-0000-000000000000}"/>
          </ac:spMkLst>
        </pc:spChg>
        <pc:spChg chg="mod">
          <ac:chgData name="Ginger Dewey" userId="9489cda41c96d82f" providerId="LiveId" clId="{E191A74B-897C-47B4-BBEE-0022BEACF19E}" dt="2020-01-06T19:58:26.757" v="33" actId="20577"/>
          <ac:spMkLst>
            <pc:docMk/>
            <pc:sldMk cId="2714262292" sldId="353"/>
            <ac:spMk id="7" creationId="{00000000-0000-0000-0000-000000000000}"/>
          </ac:spMkLst>
        </pc:spChg>
        <pc:spChg chg="mod">
          <ac:chgData name="Ginger Dewey" userId="9489cda41c96d82f" providerId="LiveId" clId="{E191A74B-897C-47B4-BBEE-0022BEACF19E}" dt="2020-01-08T13:07:09.719" v="210" actId="20577"/>
          <ac:spMkLst>
            <pc:docMk/>
            <pc:sldMk cId="2714262292" sldId="353"/>
            <ac:spMk id="13" creationId="{1CB086C7-F5B8-4930-9F08-3143B80AF4F5}"/>
          </ac:spMkLst>
        </pc:spChg>
      </pc:sldChg>
      <pc:sldChg chg="modSp">
        <pc:chgData name="Ginger Dewey" userId="9489cda41c96d82f" providerId="LiveId" clId="{E191A74B-897C-47B4-BBEE-0022BEACF19E}" dt="2020-01-06T20:23:37.869" v="148" actId="20577"/>
        <pc:sldMkLst>
          <pc:docMk/>
          <pc:sldMk cId="2215082343" sldId="354"/>
        </pc:sldMkLst>
        <pc:spChg chg="mod">
          <ac:chgData name="Ginger Dewey" userId="9489cda41c96d82f" providerId="LiveId" clId="{E191A74B-897C-47B4-BBEE-0022BEACF19E}" dt="2020-01-06T14:50:10.987" v="13" actId="1076"/>
          <ac:spMkLst>
            <pc:docMk/>
            <pc:sldMk cId="2215082343" sldId="354"/>
            <ac:spMk id="6" creationId="{00000000-0000-0000-0000-000000000000}"/>
          </ac:spMkLst>
        </pc:spChg>
        <pc:spChg chg="mod">
          <ac:chgData name="Ginger Dewey" userId="9489cda41c96d82f" providerId="LiveId" clId="{E191A74B-897C-47B4-BBEE-0022BEACF19E}" dt="2020-01-06T20:23:37.869" v="148" actId="20577"/>
          <ac:spMkLst>
            <pc:docMk/>
            <pc:sldMk cId="2215082343" sldId="354"/>
            <ac:spMk id="8" creationId="{1E6FC1EC-0A5E-4025-8953-54406D29A524}"/>
          </ac:spMkLst>
        </pc:spChg>
        <pc:spChg chg="mod">
          <ac:chgData name="Ginger Dewey" userId="9489cda41c96d82f" providerId="LiveId" clId="{E191A74B-897C-47B4-BBEE-0022BEACF19E}" dt="2020-01-06T20:00:38.225" v="48" actId="1076"/>
          <ac:spMkLst>
            <pc:docMk/>
            <pc:sldMk cId="2215082343" sldId="354"/>
            <ac:spMk id="12" creationId="{37C8EC82-E64F-4B9A-A265-37F6415332D2}"/>
          </ac:spMkLst>
        </pc:spChg>
        <pc:spChg chg="mod">
          <ac:chgData name="Ginger Dewey" userId="9489cda41c96d82f" providerId="LiveId" clId="{E191A74B-897C-47B4-BBEE-0022BEACF19E}" dt="2020-01-06T20:00:43.081" v="49" actId="1076"/>
          <ac:spMkLst>
            <pc:docMk/>
            <pc:sldMk cId="2215082343" sldId="354"/>
            <ac:spMk id="14" creationId="{2A987C54-917A-4043-907C-2B894C8AE326}"/>
          </ac:spMkLst>
        </pc:spChg>
      </pc:sldChg>
      <pc:sldChg chg="modSp">
        <pc:chgData name="Ginger Dewey" userId="9489cda41c96d82f" providerId="LiveId" clId="{E191A74B-897C-47B4-BBEE-0022BEACF19E}" dt="2020-01-06T20:24:35.445" v="149" actId="20577"/>
        <pc:sldMkLst>
          <pc:docMk/>
          <pc:sldMk cId="420785456" sldId="355"/>
        </pc:sldMkLst>
        <pc:spChg chg="mod">
          <ac:chgData name="Ginger Dewey" userId="9489cda41c96d82f" providerId="LiveId" clId="{E191A74B-897C-47B4-BBEE-0022BEACF19E}" dt="2020-01-06T14:52:17.735" v="25" actId="1036"/>
          <ac:spMkLst>
            <pc:docMk/>
            <pc:sldMk cId="420785456" sldId="355"/>
            <ac:spMk id="6" creationId="{00000000-0000-0000-0000-000000000000}"/>
          </ac:spMkLst>
        </pc:spChg>
        <pc:spChg chg="mod">
          <ac:chgData name="Ginger Dewey" userId="9489cda41c96d82f" providerId="LiveId" clId="{E191A74B-897C-47B4-BBEE-0022BEACF19E}" dt="2020-01-06T20:24:35.445" v="149" actId="20577"/>
          <ac:spMkLst>
            <pc:docMk/>
            <pc:sldMk cId="420785456" sldId="355"/>
            <ac:spMk id="10" creationId="{4A7A9883-1B15-46E7-8D92-B46E7B04A5DC}"/>
          </ac:spMkLst>
        </pc:spChg>
      </pc:sldChg>
    </pc:docChg>
  </pc:docChgLst>
  <pc:docChgLst>
    <pc:chgData name="Ginger Dewey" userId="9489cda41c96d82f" providerId="LiveId" clId="{A5DF5641-DBD3-413E-8D6B-BE15250C67E7}"/>
    <pc:docChg chg="undo custSel addSld delSld modSld modMainMaster">
      <pc:chgData name="Ginger Dewey" userId="9489cda41c96d82f" providerId="LiveId" clId="{A5DF5641-DBD3-413E-8D6B-BE15250C67E7}" dt="2020-01-06T14:46:47.370" v="336" actId="1035"/>
      <pc:docMkLst>
        <pc:docMk/>
      </pc:docMkLst>
      <pc:sldChg chg="modSp modTransition">
        <pc:chgData name="Ginger Dewey" userId="9489cda41c96d82f" providerId="LiveId" clId="{A5DF5641-DBD3-413E-8D6B-BE15250C67E7}" dt="2020-01-06T14:23:44.769" v="30" actId="207"/>
        <pc:sldMkLst>
          <pc:docMk/>
          <pc:sldMk cId="0" sldId="332"/>
        </pc:sldMkLst>
        <pc:spChg chg="mod">
          <ac:chgData name="Ginger Dewey" userId="9489cda41c96d82f" providerId="LiveId" clId="{A5DF5641-DBD3-413E-8D6B-BE15250C67E7}" dt="2020-01-06T14:21:32.286" v="3" actId="1076"/>
          <ac:spMkLst>
            <pc:docMk/>
            <pc:sldMk cId="0" sldId="332"/>
            <ac:spMk id="3" creationId="{00000000-0000-0000-0000-000000000000}"/>
          </ac:spMkLst>
        </pc:spChg>
        <pc:spChg chg="mod">
          <ac:chgData name="Ginger Dewey" userId="9489cda41c96d82f" providerId="LiveId" clId="{A5DF5641-DBD3-413E-8D6B-BE15250C67E7}" dt="2020-01-06T14:23:44.769" v="30" actId="207"/>
          <ac:spMkLst>
            <pc:docMk/>
            <pc:sldMk cId="0" sldId="332"/>
            <ac:spMk id="4" creationId="{00000000-0000-0000-0000-000000000000}"/>
          </ac:spMkLst>
        </pc:spChg>
      </pc:sldChg>
      <pc:sldChg chg="modSp modTransition">
        <pc:chgData name="Ginger Dewey" userId="9489cda41c96d82f" providerId="LiveId" clId="{A5DF5641-DBD3-413E-8D6B-BE15250C67E7}" dt="2020-01-06T14:31:36.440" v="179" actId="1076"/>
        <pc:sldMkLst>
          <pc:docMk/>
          <pc:sldMk cId="1506849050" sldId="333"/>
        </pc:sldMkLst>
        <pc:spChg chg="mod">
          <ac:chgData name="Ginger Dewey" userId="9489cda41c96d82f" providerId="LiveId" clId="{A5DF5641-DBD3-413E-8D6B-BE15250C67E7}" dt="2020-01-06T14:31:36.440" v="179" actId="1076"/>
          <ac:spMkLst>
            <pc:docMk/>
            <pc:sldMk cId="1506849050" sldId="333"/>
            <ac:spMk id="6" creationId="{00000000-0000-0000-0000-000000000000}"/>
          </ac:spMkLst>
        </pc:spChg>
        <pc:spChg chg="mod">
          <ac:chgData name="Ginger Dewey" userId="9489cda41c96d82f" providerId="LiveId" clId="{A5DF5641-DBD3-413E-8D6B-BE15250C67E7}" dt="2020-01-06T14:24:54.701" v="44" actId="1076"/>
          <ac:spMkLst>
            <pc:docMk/>
            <pc:sldMk cId="1506849050" sldId="333"/>
            <ac:spMk id="7" creationId="{00000000-0000-0000-0000-000000000000}"/>
          </ac:spMkLst>
        </pc:spChg>
      </pc:sldChg>
      <pc:sldChg chg="modSp modTransition">
        <pc:chgData name="Ginger Dewey" userId="9489cda41c96d82f" providerId="LiveId" clId="{A5DF5641-DBD3-413E-8D6B-BE15250C67E7}" dt="2020-01-06T14:31:42.141" v="180" actId="1076"/>
        <pc:sldMkLst>
          <pc:docMk/>
          <pc:sldMk cId="1822737056" sldId="335"/>
        </pc:sldMkLst>
        <pc:spChg chg="mod">
          <ac:chgData name="Ginger Dewey" userId="9489cda41c96d82f" providerId="LiveId" clId="{A5DF5641-DBD3-413E-8D6B-BE15250C67E7}" dt="2020-01-06T14:31:42.141" v="180" actId="1076"/>
          <ac:spMkLst>
            <pc:docMk/>
            <pc:sldMk cId="1822737056" sldId="335"/>
            <ac:spMk id="6" creationId="{00000000-0000-0000-0000-000000000000}"/>
          </ac:spMkLst>
        </pc:spChg>
        <pc:spChg chg="mod">
          <ac:chgData name="Ginger Dewey" userId="9489cda41c96d82f" providerId="LiveId" clId="{A5DF5641-DBD3-413E-8D6B-BE15250C67E7}" dt="2020-01-06T14:25:44.008" v="83" actId="20577"/>
          <ac:spMkLst>
            <pc:docMk/>
            <pc:sldMk cId="1822737056" sldId="335"/>
            <ac:spMk id="7" creationId="{00000000-0000-0000-0000-000000000000}"/>
          </ac:spMkLst>
        </pc:spChg>
      </pc:sldChg>
      <pc:sldChg chg="del">
        <pc:chgData name="Ginger Dewey" userId="9489cda41c96d82f" providerId="LiveId" clId="{A5DF5641-DBD3-413E-8D6B-BE15250C67E7}" dt="2020-01-06T14:33:03.068" v="186" actId="47"/>
        <pc:sldMkLst>
          <pc:docMk/>
          <pc:sldMk cId="2911056112" sldId="338"/>
        </pc:sldMkLst>
      </pc:sldChg>
      <pc:sldChg chg="del">
        <pc:chgData name="Ginger Dewey" userId="9489cda41c96d82f" providerId="LiveId" clId="{A5DF5641-DBD3-413E-8D6B-BE15250C67E7}" dt="2020-01-06T14:33:41.342" v="191" actId="47"/>
        <pc:sldMkLst>
          <pc:docMk/>
          <pc:sldMk cId="3319388468" sldId="344"/>
        </pc:sldMkLst>
      </pc:sldChg>
      <pc:sldChg chg="modSp modTransition">
        <pc:chgData name="Ginger Dewey" userId="9489cda41c96d82f" providerId="LiveId" clId="{A5DF5641-DBD3-413E-8D6B-BE15250C67E7}" dt="2020-01-06T14:32:14.842" v="184" actId="1076"/>
        <pc:sldMkLst>
          <pc:docMk/>
          <pc:sldMk cId="2480196768" sldId="345"/>
        </pc:sldMkLst>
        <pc:spChg chg="mod">
          <ac:chgData name="Ginger Dewey" userId="9489cda41c96d82f" providerId="LiveId" clId="{A5DF5641-DBD3-413E-8D6B-BE15250C67E7}" dt="2020-01-06T14:32:14.842" v="184" actId="1076"/>
          <ac:spMkLst>
            <pc:docMk/>
            <pc:sldMk cId="2480196768" sldId="345"/>
            <ac:spMk id="6" creationId="{00000000-0000-0000-0000-000000000000}"/>
          </ac:spMkLst>
        </pc:spChg>
        <pc:spChg chg="mod">
          <ac:chgData name="Ginger Dewey" userId="9489cda41c96d82f" providerId="LiveId" clId="{A5DF5641-DBD3-413E-8D6B-BE15250C67E7}" dt="2020-01-06T14:31:13.086" v="178" actId="1076"/>
          <ac:spMkLst>
            <pc:docMk/>
            <pc:sldMk cId="2480196768" sldId="345"/>
            <ac:spMk id="7" creationId="{00000000-0000-0000-0000-000000000000}"/>
          </ac:spMkLst>
        </pc:spChg>
      </pc:sldChg>
      <pc:sldChg chg="addSp modSp modTransition">
        <pc:chgData name="Ginger Dewey" userId="9489cda41c96d82f" providerId="LiveId" clId="{A5DF5641-DBD3-413E-8D6B-BE15250C67E7}" dt="2020-01-06T14:46:47.370" v="336" actId="1035"/>
        <pc:sldMkLst>
          <pc:docMk/>
          <pc:sldMk cId="217521764" sldId="349"/>
        </pc:sldMkLst>
        <pc:spChg chg="mod">
          <ac:chgData name="Ginger Dewey" userId="9489cda41c96d82f" providerId="LiveId" clId="{A5DF5641-DBD3-413E-8D6B-BE15250C67E7}" dt="2020-01-06T14:43:23.330" v="255" actId="1076"/>
          <ac:spMkLst>
            <pc:docMk/>
            <pc:sldMk cId="217521764" sldId="349"/>
            <ac:spMk id="6" creationId="{00000000-0000-0000-0000-000000000000}"/>
          </ac:spMkLst>
        </pc:spChg>
        <pc:spChg chg="mod">
          <ac:chgData name="Ginger Dewey" userId="9489cda41c96d82f" providerId="LiveId" clId="{A5DF5641-DBD3-413E-8D6B-BE15250C67E7}" dt="2020-01-06T14:45:30.605" v="304" actId="6549"/>
          <ac:spMkLst>
            <pc:docMk/>
            <pc:sldMk cId="217521764" sldId="349"/>
            <ac:spMk id="7" creationId="{00000000-0000-0000-0000-000000000000}"/>
          </ac:spMkLst>
        </pc:spChg>
        <pc:spChg chg="add mod">
          <ac:chgData name="Ginger Dewey" userId="9489cda41c96d82f" providerId="LiveId" clId="{A5DF5641-DBD3-413E-8D6B-BE15250C67E7}" dt="2020-01-06T14:45:49.621" v="307" actId="1076"/>
          <ac:spMkLst>
            <pc:docMk/>
            <pc:sldMk cId="217521764" sldId="349"/>
            <ac:spMk id="13" creationId="{C7114213-53B3-4D1D-BE2F-7FED1BD09C3D}"/>
          </ac:spMkLst>
        </pc:spChg>
        <pc:spChg chg="mod">
          <ac:chgData name="Ginger Dewey" userId="9489cda41c96d82f" providerId="LiveId" clId="{A5DF5641-DBD3-413E-8D6B-BE15250C67E7}" dt="2020-01-06T14:46:26.814" v="312" actId="1076"/>
          <ac:spMkLst>
            <pc:docMk/>
            <pc:sldMk cId="217521764" sldId="349"/>
            <ac:spMk id="14" creationId="{81642B55-170E-4037-AABF-73EC3A59A6B3}"/>
          </ac:spMkLst>
        </pc:spChg>
        <pc:spChg chg="mod">
          <ac:chgData name="Ginger Dewey" userId="9489cda41c96d82f" providerId="LiveId" clId="{A5DF5641-DBD3-413E-8D6B-BE15250C67E7}" dt="2020-01-06T14:46:30.900" v="313" actId="1076"/>
          <ac:spMkLst>
            <pc:docMk/>
            <pc:sldMk cId="217521764" sldId="349"/>
            <ac:spMk id="15" creationId="{CC9F8147-20A9-4441-96B7-B55E97A98DC5}"/>
          </ac:spMkLst>
        </pc:spChg>
        <pc:spChg chg="mod">
          <ac:chgData name="Ginger Dewey" userId="9489cda41c96d82f" providerId="LiveId" clId="{A5DF5641-DBD3-413E-8D6B-BE15250C67E7}" dt="2020-01-06T14:46:21.748" v="311" actId="1076"/>
          <ac:spMkLst>
            <pc:docMk/>
            <pc:sldMk cId="217521764" sldId="349"/>
            <ac:spMk id="16" creationId="{2BBB03DC-D391-44AA-B605-300C76014E43}"/>
          </ac:spMkLst>
        </pc:spChg>
        <pc:picChg chg="mod">
          <ac:chgData name="Ginger Dewey" userId="9489cda41c96d82f" providerId="LiveId" clId="{A5DF5641-DBD3-413E-8D6B-BE15250C67E7}" dt="2020-01-06T14:46:35.398" v="324" actId="1035"/>
          <ac:picMkLst>
            <pc:docMk/>
            <pc:sldMk cId="217521764" sldId="349"/>
            <ac:picMk id="3" creationId="{F88A607A-169E-4300-A960-D1601E73833E}"/>
          </ac:picMkLst>
        </pc:picChg>
        <pc:picChg chg="mod">
          <ac:chgData name="Ginger Dewey" userId="9489cda41c96d82f" providerId="LiveId" clId="{A5DF5641-DBD3-413E-8D6B-BE15250C67E7}" dt="2020-01-06T14:46:39.044" v="328" actId="1035"/>
          <ac:picMkLst>
            <pc:docMk/>
            <pc:sldMk cId="217521764" sldId="349"/>
            <ac:picMk id="9" creationId="{32D970B1-C1B0-443A-93D2-915705F0EF58}"/>
          </ac:picMkLst>
        </pc:picChg>
        <pc:picChg chg="mod">
          <ac:chgData name="Ginger Dewey" userId="9489cda41c96d82f" providerId="LiveId" clId="{A5DF5641-DBD3-413E-8D6B-BE15250C67E7}" dt="2020-01-06T14:46:42.150" v="331" actId="1035"/>
          <ac:picMkLst>
            <pc:docMk/>
            <pc:sldMk cId="217521764" sldId="349"/>
            <ac:picMk id="12" creationId="{6E8FB8CB-487A-4797-AA40-9395A6D95D99}"/>
          </ac:picMkLst>
        </pc:picChg>
        <pc:picChg chg="mod">
          <ac:chgData name="Ginger Dewey" userId="9489cda41c96d82f" providerId="LiveId" clId="{A5DF5641-DBD3-413E-8D6B-BE15250C67E7}" dt="2020-01-06T14:46:47.370" v="336" actId="1035"/>
          <ac:picMkLst>
            <pc:docMk/>
            <pc:sldMk cId="217521764" sldId="349"/>
            <ac:picMk id="1028" creationId="{00000000-0000-0000-0000-000000000000}"/>
          </ac:picMkLst>
        </pc:picChg>
      </pc:sldChg>
      <pc:sldChg chg="modSp modTransition">
        <pc:chgData name="Ginger Dewey" userId="9489cda41c96d82f" providerId="LiveId" clId="{A5DF5641-DBD3-413E-8D6B-BE15250C67E7}" dt="2020-01-06T14:31:49.456" v="181" actId="1076"/>
        <pc:sldMkLst>
          <pc:docMk/>
          <pc:sldMk cId="2319859378" sldId="350"/>
        </pc:sldMkLst>
        <pc:spChg chg="mod">
          <ac:chgData name="Ginger Dewey" userId="9489cda41c96d82f" providerId="LiveId" clId="{A5DF5641-DBD3-413E-8D6B-BE15250C67E7}" dt="2020-01-06T14:31:49.456" v="181" actId="1076"/>
          <ac:spMkLst>
            <pc:docMk/>
            <pc:sldMk cId="2319859378" sldId="350"/>
            <ac:spMk id="6" creationId="{00000000-0000-0000-0000-000000000000}"/>
          </ac:spMkLst>
        </pc:spChg>
        <pc:spChg chg="mod">
          <ac:chgData name="Ginger Dewey" userId="9489cda41c96d82f" providerId="LiveId" clId="{A5DF5641-DBD3-413E-8D6B-BE15250C67E7}" dt="2020-01-06T14:28:20.727" v="95" actId="20577"/>
          <ac:spMkLst>
            <pc:docMk/>
            <pc:sldMk cId="2319859378" sldId="350"/>
            <ac:spMk id="7" creationId="{00000000-0000-0000-0000-000000000000}"/>
          </ac:spMkLst>
        </pc:spChg>
      </pc:sldChg>
      <pc:sldChg chg="modSp modTransition">
        <pc:chgData name="Ginger Dewey" userId="9489cda41c96d82f" providerId="LiveId" clId="{A5DF5641-DBD3-413E-8D6B-BE15250C67E7}" dt="2020-01-06T14:32:02.162" v="182" actId="1076"/>
        <pc:sldMkLst>
          <pc:docMk/>
          <pc:sldMk cId="1744288212" sldId="351"/>
        </pc:sldMkLst>
        <pc:spChg chg="mod">
          <ac:chgData name="Ginger Dewey" userId="9489cda41c96d82f" providerId="LiveId" clId="{A5DF5641-DBD3-413E-8D6B-BE15250C67E7}" dt="2020-01-06T14:32:02.162" v="182" actId="1076"/>
          <ac:spMkLst>
            <pc:docMk/>
            <pc:sldMk cId="1744288212" sldId="351"/>
            <ac:spMk id="6" creationId="{00000000-0000-0000-0000-000000000000}"/>
          </ac:spMkLst>
        </pc:spChg>
        <pc:spChg chg="mod">
          <ac:chgData name="Ginger Dewey" userId="9489cda41c96d82f" providerId="LiveId" clId="{A5DF5641-DBD3-413E-8D6B-BE15250C67E7}" dt="2020-01-06T14:30:03.590" v="162" actId="20577"/>
          <ac:spMkLst>
            <pc:docMk/>
            <pc:sldMk cId="1744288212" sldId="351"/>
            <ac:spMk id="7" creationId="{00000000-0000-0000-0000-000000000000}"/>
          </ac:spMkLst>
        </pc:spChg>
      </pc:sldChg>
      <pc:sldChg chg="del">
        <pc:chgData name="Ginger Dewey" userId="9489cda41c96d82f" providerId="LiveId" clId="{A5DF5641-DBD3-413E-8D6B-BE15250C67E7}" dt="2020-01-06T14:33:25.626" v="189" actId="47"/>
        <pc:sldMkLst>
          <pc:docMk/>
          <pc:sldMk cId="3657820609" sldId="352"/>
        </pc:sldMkLst>
      </pc:sldChg>
      <pc:sldChg chg="modSp add">
        <pc:chgData name="Ginger Dewey" userId="9489cda41c96d82f" providerId="LiveId" clId="{A5DF5641-DBD3-413E-8D6B-BE15250C67E7}" dt="2020-01-06T14:33:13.328" v="187" actId="1076"/>
        <pc:sldMkLst>
          <pc:docMk/>
          <pc:sldMk cId="2714262292" sldId="353"/>
        </pc:sldMkLst>
        <pc:spChg chg="mod">
          <ac:chgData name="Ginger Dewey" userId="9489cda41c96d82f" providerId="LiveId" clId="{A5DF5641-DBD3-413E-8D6B-BE15250C67E7}" dt="2020-01-06T14:33:13.328" v="187" actId="1076"/>
          <ac:spMkLst>
            <pc:docMk/>
            <pc:sldMk cId="2714262292" sldId="353"/>
            <ac:spMk id="6" creationId="{00000000-0000-0000-0000-000000000000}"/>
          </ac:spMkLst>
        </pc:spChg>
      </pc:sldChg>
      <pc:sldChg chg="add">
        <pc:chgData name="Ginger Dewey" userId="9489cda41c96d82f" providerId="LiveId" clId="{A5DF5641-DBD3-413E-8D6B-BE15250C67E7}" dt="2020-01-06T14:33:22.129" v="188"/>
        <pc:sldMkLst>
          <pc:docMk/>
          <pc:sldMk cId="2215082343" sldId="354"/>
        </pc:sldMkLst>
      </pc:sldChg>
      <pc:sldChg chg="add">
        <pc:chgData name="Ginger Dewey" userId="9489cda41c96d82f" providerId="LiveId" clId="{A5DF5641-DBD3-413E-8D6B-BE15250C67E7}" dt="2020-01-06T14:33:36.636" v="190"/>
        <pc:sldMkLst>
          <pc:docMk/>
          <pc:sldMk cId="420785456" sldId="355"/>
        </pc:sldMkLst>
      </pc:sldChg>
      <pc:sldChg chg="add del">
        <pc:chgData name="Ginger Dewey" userId="9489cda41c96d82f" providerId="LiveId" clId="{A5DF5641-DBD3-413E-8D6B-BE15250C67E7}" dt="2020-01-06T14:33:59.224" v="193" actId="47"/>
        <pc:sldMkLst>
          <pc:docMk/>
          <pc:sldMk cId="3863978563" sldId="356"/>
        </pc:sldMkLst>
      </pc:sldChg>
      <pc:sldMasterChg chg="addSp modTransition delSldLayout">
        <pc:chgData name="Ginger Dewey" userId="9489cda41c96d82f" providerId="LiveId" clId="{A5DF5641-DBD3-413E-8D6B-BE15250C67E7}" dt="2020-01-06T14:33:25.626" v="189" actId="47"/>
        <pc:sldMasterMkLst>
          <pc:docMk/>
          <pc:sldMasterMk cId="3754393939" sldId="2147483674"/>
        </pc:sldMasterMkLst>
        <pc:spChg chg="add">
          <ac:chgData name="Ginger Dewey" userId="9489cda41c96d82f" providerId="LiveId" clId="{A5DF5641-DBD3-413E-8D6B-BE15250C67E7}" dt="2020-01-06T14:20:49.548" v="0"/>
          <ac:spMkLst>
            <pc:docMk/>
            <pc:sldMasterMk cId="3754393939" sldId="2147483674"/>
            <ac:spMk id="7" creationId="{F030C453-C632-490B-852C-148E45C0FD8C}"/>
          </ac:spMkLst>
        </pc:spChg>
        <pc:picChg chg="add">
          <ac:chgData name="Ginger Dewey" userId="9489cda41c96d82f" providerId="LiveId" clId="{A5DF5641-DBD3-413E-8D6B-BE15250C67E7}" dt="2020-01-06T14:20:49.548" v="0"/>
          <ac:picMkLst>
            <pc:docMk/>
            <pc:sldMasterMk cId="3754393939" sldId="2147483674"/>
            <ac:picMk id="8" creationId="{9797DEC7-1B48-47C6-B229-2DB0842CFB2A}"/>
          </ac:picMkLst>
        </pc:picChg>
        <pc:picChg chg="add">
          <ac:chgData name="Ginger Dewey" userId="9489cda41c96d82f" providerId="LiveId" clId="{A5DF5641-DBD3-413E-8D6B-BE15250C67E7}" dt="2020-01-06T14:20:49.548" v="0"/>
          <ac:picMkLst>
            <pc:docMk/>
            <pc:sldMasterMk cId="3754393939" sldId="2147483674"/>
            <ac:picMk id="9" creationId="{774CFE94-65B1-4AAD-BA4F-95C5D5E367C0}"/>
          </ac:picMkLst>
        </pc:picChg>
        <pc:sldLayoutChg chg="del">
          <pc:chgData name="Ginger Dewey" userId="9489cda41c96d82f" providerId="LiveId" clId="{A5DF5641-DBD3-413E-8D6B-BE15250C67E7}" dt="2020-01-06T14:33:25.626" v="189" actId="47"/>
          <pc:sldLayoutMkLst>
            <pc:docMk/>
            <pc:sldMasterMk cId="3754393939" sldId="2147483674"/>
            <pc:sldLayoutMk cId="23552535" sldId="2147483680"/>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2971800"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atin typeface="Arial" panose="020B0604020202020204" pitchFamily="34" charset="0"/>
                <a:ea typeface="MS PGothic" panose="020B0600070205080204" pitchFamily="34" charset="-128"/>
                <a:cs typeface="+mn-cs"/>
              </a:defRPr>
            </a:lvl1pPr>
          </a:lstStyle>
          <a:p>
            <a:pPr>
              <a:defRPr/>
            </a:pPr>
            <a:endParaRPr lang="nl-NL"/>
          </a:p>
        </p:txBody>
      </p:sp>
      <p:sp>
        <p:nvSpPr>
          <p:cNvPr id="49155" name="Rectangle 3"/>
          <p:cNvSpPr>
            <a:spLocks noGrp="1" noChangeArrowheads="1"/>
          </p:cNvSpPr>
          <p:nvPr>
            <p:ph type="dt" sz="quarter" idx="1"/>
          </p:nvPr>
        </p:nvSpPr>
        <p:spPr bwMode="auto">
          <a:xfrm>
            <a:off x="3884613" y="0"/>
            <a:ext cx="2971800"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20CA8340-7246-9A4C-A46C-AC46B594E468}" type="datetimeFigureOut">
              <a:rPr lang="nl-NL"/>
              <a:pPr/>
              <a:t>10-1-2020</a:t>
            </a:fld>
            <a:endParaRPr lang="nl-NL"/>
          </a:p>
        </p:txBody>
      </p:sp>
      <p:sp>
        <p:nvSpPr>
          <p:cNvPr id="49156" name="Rectangle 4"/>
          <p:cNvSpPr>
            <a:spLocks noGrp="1" noChangeArrowheads="1"/>
          </p:cNvSpPr>
          <p:nvPr>
            <p:ph type="ftr" sz="quarter" idx="2"/>
          </p:nvPr>
        </p:nvSpPr>
        <p:spPr bwMode="auto">
          <a:xfrm>
            <a:off x="0" y="9448800"/>
            <a:ext cx="2971800"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latin typeface="Arial" panose="020B0604020202020204" pitchFamily="34" charset="0"/>
                <a:ea typeface="MS PGothic" panose="020B0600070205080204" pitchFamily="34" charset="-128"/>
                <a:cs typeface="+mn-cs"/>
              </a:defRPr>
            </a:lvl1pPr>
          </a:lstStyle>
          <a:p>
            <a:pPr>
              <a:defRPr/>
            </a:pPr>
            <a:endParaRPr lang="nl-NL"/>
          </a:p>
        </p:txBody>
      </p:sp>
      <p:sp>
        <p:nvSpPr>
          <p:cNvPr id="49157" name="Rectangle 5"/>
          <p:cNvSpPr>
            <a:spLocks noGrp="1" noChangeArrowheads="1"/>
          </p:cNvSpPr>
          <p:nvPr>
            <p:ph type="sldNum" sz="quarter" idx="3"/>
          </p:nvPr>
        </p:nvSpPr>
        <p:spPr bwMode="auto">
          <a:xfrm>
            <a:off x="3884613" y="9448800"/>
            <a:ext cx="2971800"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EE833338-699A-6340-8EF8-0D2FFDEC8A9C}" type="slidenum">
              <a:rPr lang="nl-NL"/>
              <a:pPr/>
              <a:t>‹#›</a:t>
            </a:fld>
            <a:endParaRPr lang="nl-NL"/>
          </a:p>
        </p:txBody>
      </p:sp>
    </p:spTree>
    <p:extLst>
      <p:ext uri="{BB962C8B-B14F-4D97-AF65-F5344CB8AC3E}">
        <p14:creationId xmlns:p14="http://schemas.microsoft.com/office/powerpoint/2010/main" val="47296941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eaLnBrk="0" hangingPunct="0">
              <a:defRPr sz="1200">
                <a:latin typeface="Arial" charset="0"/>
                <a:ea typeface="ＭＳ Ｐゴシック" charset="0"/>
                <a:cs typeface="Arial" charset="0"/>
              </a:defRPr>
            </a:lvl1pPr>
          </a:lstStyle>
          <a:p>
            <a:pPr>
              <a:defRPr/>
            </a:pPr>
            <a:endParaRPr lang="nl-NL"/>
          </a:p>
        </p:txBody>
      </p:sp>
      <p:sp>
        <p:nvSpPr>
          <p:cNvPr id="18435" name="Rectangle 3"/>
          <p:cNvSpPr>
            <a:spLocks noGrp="1" noChangeArrowheads="1"/>
          </p:cNvSpPr>
          <p:nvPr>
            <p:ph type="dt" idx="1"/>
          </p:nvPr>
        </p:nvSpPr>
        <p:spPr bwMode="auto">
          <a:xfrm>
            <a:off x="3884613" y="0"/>
            <a:ext cx="2971800"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a:cs typeface="Arial" charset="0"/>
              </a:defRPr>
            </a:lvl1pPr>
          </a:lstStyle>
          <a:p>
            <a:fld id="{EDF883C0-2B72-A940-80AB-D16C3F7424FD}" type="datetimeFigureOut">
              <a:rPr lang="nl-NL"/>
              <a:pPr/>
              <a:t>10-1-2020</a:t>
            </a:fld>
            <a:endParaRPr lang="nl-NL"/>
          </a:p>
        </p:txBody>
      </p:sp>
      <p:sp>
        <p:nvSpPr>
          <p:cNvPr id="18436" name="Rectangle 4"/>
          <p:cNvSpPr>
            <a:spLocks noGrp="1" noRot="1" noChangeAspect="1" noChangeArrowheads="1" noTextEdit="1"/>
          </p:cNvSpPr>
          <p:nvPr>
            <p:ph type="sldImg" idx="2"/>
          </p:nvPr>
        </p:nvSpPr>
        <p:spPr bwMode="auto">
          <a:xfrm>
            <a:off x="942975" y="746125"/>
            <a:ext cx="4972050" cy="3730625"/>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 uri="{53640926-AAD7-44d8-BBD7-CCE9431645EC}">
              <a14:shadowObscured xmlns:a14="http://schemas.microsoft.com/office/drawing/2010/main" xmlns="" val="1"/>
            </a:ext>
            <a:ext uri="{FAA26D3D-D897-4be2-8F04-BA451C77F1D7}">
              <ma14:placeholderFlag xmlns:ma14="http://schemas.microsoft.com/office/mac/drawingml/2011/main" xmlns="" val="1"/>
            </a:ext>
          </a:extLst>
        </p:spPr>
      </p:sp>
      <p:sp>
        <p:nvSpPr>
          <p:cNvPr id="18437" name="Rectangle 5"/>
          <p:cNvSpPr>
            <a:spLocks noGrp="1" noChangeArrowheads="1"/>
          </p:cNvSpPr>
          <p:nvPr>
            <p:ph type="body" sz="quarter" idx="3"/>
          </p:nvPr>
        </p:nvSpPr>
        <p:spPr bwMode="auto">
          <a:xfrm>
            <a:off x="685800" y="4724400"/>
            <a:ext cx="5486400" cy="4476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nl-NL" noProof="0"/>
              <a:t>Click to edit Master text styles</a:t>
            </a:r>
          </a:p>
          <a:p>
            <a:pPr lvl="1"/>
            <a:r>
              <a:rPr lang="nl-NL" noProof="0"/>
              <a:t>Second level</a:t>
            </a:r>
          </a:p>
          <a:p>
            <a:pPr lvl="2"/>
            <a:r>
              <a:rPr lang="nl-NL" noProof="0"/>
              <a:t>Third level</a:t>
            </a:r>
          </a:p>
          <a:p>
            <a:pPr lvl="3"/>
            <a:r>
              <a:rPr lang="nl-NL" noProof="0"/>
              <a:t>Fourth level</a:t>
            </a:r>
          </a:p>
          <a:p>
            <a:pPr lvl="4"/>
            <a:r>
              <a:rPr lang="nl-NL" noProof="0"/>
              <a:t>Fifth level</a:t>
            </a:r>
          </a:p>
        </p:txBody>
      </p:sp>
      <p:sp>
        <p:nvSpPr>
          <p:cNvPr id="18438" name="Rectangle 6"/>
          <p:cNvSpPr>
            <a:spLocks noGrp="1" noChangeArrowheads="1"/>
          </p:cNvSpPr>
          <p:nvPr>
            <p:ph type="ftr" sz="quarter" idx="4"/>
          </p:nvPr>
        </p:nvSpPr>
        <p:spPr bwMode="auto">
          <a:xfrm>
            <a:off x="0" y="9448800"/>
            <a:ext cx="2971800"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eaLnBrk="0" hangingPunct="0">
              <a:defRPr sz="1200">
                <a:latin typeface="Arial" charset="0"/>
                <a:ea typeface="ＭＳ Ｐゴシック" charset="0"/>
                <a:cs typeface="Arial" charset="0"/>
              </a:defRPr>
            </a:lvl1pPr>
          </a:lstStyle>
          <a:p>
            <a:pPr>
              <a:defRPr/>
            </a:pPr>
            <a:endParaRPr lang="nl-NL"/>
          </a:p>
        </p:txBody>
      </p:sp>
      <p:sp>
        <p:nvSpPr>
          <p:cNvPr id="18439" name="Rectangle 7"/>
          <p:cNvSpPr>
            <a:spLocks noGrp="1" noChangeArrowheads="1"/>
          </p:cNvSpPr>
          <p:nvPr>
            <p:ph type="sldNum" sz="quarter" idx="5"/>
          </p:nvPr>
        </p:nvSpPr>
        <p:spPr bwMode="auto">
          <a:xfrm>
            <a:off x="3884613" y="9448800"/>
            <a:ext cx="2971800" cy="496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cs typeface="Arial" charset="0"/>
              </a:defRPr>
            </a:lvl1pPr>
          </a:lstStyle>
          <a:p>
            <a:fld id="{4788EF4B-C224-2F45-86F1-A9EBE9120ACD}" type="slidenum">
              <a:rPr lang="nl-NL"/>
              <a:pPr/>
              <a:t>‹#›</a:t>
            </a:fld>
            <a:endParaRPr lang="nl-NL"/>
          </a:p>
        </p:txBody>
      </p:sp>
    </p:spTree>
    <p:extLst>
      <p:ext uri="{BB962C8B-B14F-4D97-AF65-F5344CB8AC3E}">
        <p14:creationId xmlns:p14="http://schemas.microsoft.com/office/powerpoint/2010/main" val="232558578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Calibri" charset="0"/>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Calibri" charset="0"/>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Calibri" charset="0"/>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Calibri" charset="0"/>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Calibri" charset="0"/>
        <a:ea typeface="MS PGothic" pitchFamily="34" charset="-128"/>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1</a:t>
            </a:fld>
            <a:endParaRPr lang="nl-NL"/>
          </a:p>
        </p:txBody>
      </p:sp>
    </p:spTree>
    <p:extLst>
      <p:ext uri="{BB962C8B-B14F-4D97-AF65-F5344CB8AC3E}">
        <p14:creationId xmlns:p14="http://schemas.microsoft.com/office/powerpoint/2010/main" val="562151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11</a:t>
            </a:fld>
            <a:endParaRPr lang="nl-NL"/>
          </a:p>
        </p:txBody>
      </p:sp>
    </p:spTree>
    <p:extLst>
      <p:ext uri="{BB962C8B-B14F-4D97-AF65-F5344CB8AC3E}">
        <p14:creationId xmlns:p14="http://schemas.microsoft.com/office/powerpoint/2010/main" val="270677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3</a:t>
            </a:fld>
            <a:endParaRPr lang="nl-NL"/>
          </a:p>
        </p:txBody>
      </p:sp>
    </p:spTree>
    <p:extLst>
      <p:ext uri="{BB962C8B-B14F-4D97-AF65-F5344CB8AC3E}">
        <p14:creationId xmlns:p14="http://schemas.microsoft.com/office/powerpoint/2010/main" val="19049025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4</a:t>
            </a:fld>
            <a:endParaRPr lang="nl-NL"/>
          </a:p>
        </p:txBody>
      </p:sp>
    </p:spTree>
    <p:extLst>
      <p:ext uri="{BB962C8B-B14F-4D97-AF65-F5344CB8AC3E}">
        <p14:creationId xmlns:p14="http://schemas.microsoft.com/office/powerpoint/2010/main" val="3009541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5</a:t>
            </a:fld>
            <a:endParaRPr lang="nl-NL"/>
          </a:p>
        </p:txBody>
      </p:sp>
    </p:spTree>
    <p:extLst>
      <p:ext uri="{BB962C8B-B14F-4D97-AF65-F5344CB8AC3E}">
        <p14:creationId xmlns:p14="http://schemas.microsoft.com/office/powerpoint/2010/main" val="1987021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6</a:t>
            </a:fld>
            <a:endParaRPr lang="nl-NL"/>
          </a:p>
        </p:txBody>
      </p:sp>
    </p:spTree>
    <p:extLst>
      <p:ext uri="{BB962C8B-B14F-4D97-AF65-F5344CB8AC3E}">
        <p14:creationId xmlns:p14="http://schemas.microsoft.com/office/powerpoint/2010/main" val="8165645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7</a:t>
            </a:fld>
            <a:endParaRPr lang="nl-NL"/>
          </a:p>
        </p:txBody>
      </p:sp>
    </p:spTree>
    <p:extLst>
      <p:ext uri="{BB962C8B-B14F-4D97-AF65-F5344CB8AC3E}">
        <p14:creationId xmlns:p14="http://schemas.microsoft.com/office/powerpoint/2010/main" val="4022973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8</a:t>
            </a:fld>
            <a:endParaRPr lang="nl-NL"/>
          </a:p>
        </p:txBody>
      </p:sp>
    </p:spTree>
    <p:extLst>
      <p:ext uri="{BB962C8B-B14F-4D97-AF65-F5344CB8AC3E}">
        <p14:creationId xmlns:p14="http://schemas.microsoft.com/office/powerpoint/2010/main" val="37072923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9</a:t>
            </a:fld>
            <a:endParaRPr lang="nl-NL"/>
          </a:p>
        </p:txBody>
      </p:sp>
    </p:spTree>
    <p:extLst>
      <p:ext uri="{BB962C8B-B14F-4D97-AF65-F5344CB8AC3E}">
        <p14:creationId xmlns:p14="http://schemas.microsoft.com/office/powerpoint/2010/main" val="1644727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88EF4B-C224-2F45-86F1-A9EBE9120ACD}" type="slidenum">
              <a:rPr lang="nl-NL" smtClean="0"/>
              <a:pPr/>
              <a:t>10</a:t>
            </a:fld>
            <a:endParaRPr lang="nl-NL"/>
          </a:p>
        </p:txBody>
      </p:sp>
    </p:spTree>
    <p:extLst>
      <p:ext uri="{BB962C8B-B14F-4D97-AF65-F5344CB8AC3E}">
        <p14:creationId xmlns:p14="http://schemas.microsoft.com/office/powerpoint/2010/main" val="8089001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700">
                <a:solidFill>
                  <a:srgbClr val="FFFFFF"/>
                </a:solidFill>
              </a:defRPr>
            </a:lvl1pPr>
          </a:lstStyle>
          <a:p>
            <a:r>
              <a:rPr lang="en-US"/>
              <a:t>Click to edit Master title style</a:t>
            </a:r>
            <a:endParaRPr lang="fr-CA" dirty="0"/>
          </a:p>
        </p:txBody>
      </p:sp>
      <p:sp>
        <p:nvSpPr>
          <p:cNvPr id="4" name="Text Placeholder 2"/>
          <p:cNvSpPr>
            <a:spLocks noGrp="1"/>
          </p:cNvSpPr>
          <p:nvPr>
            <p:ph idx="1"/>
          </p:nvPr>
        </p:nvSpPr>
        <p:spPr bwMode="auto">
          <a:xfrm>
            <a:off x="822722" y="1846264"/>
            <a:ext cx="7543800" cy="4022725"/>
          </a:xfrm>
          <a:prstGeom prst="rect">
            <a:avLst/>
          </a:prstGeom>
          <a:noFill/>
          <a:ln w="9525">
            <a:noFill/>
            <a:miter lim="800000"/>
            <a:headEnd/>
            <a:tailEnd/>
          </a:ln>
        </p:spPr>
        <p:txBody>
          <a:bodyPr/>
          <a:lstStyle>
            <a:lvl1pPr algn="l" rtl="0" eaLnBrk="0" fontAlgn="base" hangingPunct="0">
              <a:lnSpc>
                <a:spcPct val="90000"/>
              </a:lnSpc>
              <a:buClr>
                <a:schemeClr val="accent1"/>
              </a:buClr>
              <a:buFont typeface="Arial"/>
              <a:buChar char="•"/>
              <a:defRPr lang="en-US" sz="1500" b="0" kern="1200" dirty="0">
                <a:solidFill>
                  <a:srgbClr val="404040"/>
                </a:solidFill>
                <a:latin typeface="Open Sans"/>
                <a:ea typeface="ＭＳ Ｐゴシック" charset="-128"/>
                <a:cs typeface="Open Sans"/>
              </a:defRPr>
            </a:lvl1pPr>
            <a:lvl2pPr algn="l" rtl="0" eaLnBrk="0" fontAlgn="base" hangingPunct="0">
              <a:lnSpc>
                <a:spcPct val="90000"/>
              </a:lnSpc>
              <a:buClr>
                <a:schemeClr val="accent1"/>
              </a:buClr>
              <a:buFont typeface="Arial"/>
              <a:buChar char="•"/>
              <a:defRPr lang="en-US" sz="1350" b="0" kern="1200" dirty="0">
                <a:solidFill>
                  <a:srgbClr val="404040"/>
                </a:solidFill>
                <a:latin typeface="Open Sans"/>
                <a:ea typeface="ＭＳ Ｐゴシック" charset="-128"/>
                <a:cs typeface="Open Sans"/>
              </a:defRPr>
            </a:lvl2pPr>
            <a:lvl3pPr algn="l" rtl="0" eaLnBrk="0" fontAlgn="base" hangingPunct="0">
              <a:lnSpc>
                <a:spcPct val="90000"/>
              </a:lnSpc>
              <a:buClr>
                <a:schemeClr val="accent1"/>
              </a:buClr>
              <a:buFont typeface="Arial"/>
              <a:buChar char="•"/>
              <a:defRPr lang="en-US" sz="1050" b="0" kern="1200" dirty="0">
                <a:solidFill>
                  <a:srgbClr val="404040"/>
                </a:solidFill>
                <a:latin typeface="Open Sans"/>
                <a:ea typeface="ＭＳ Ｐゴシック" charset="-128"/>
                <a:cs typeface="Open Sans"/>
              </a:defRPr>
            </a:lvl3pPr>
            <a:lvl4pPr algn="l" rtl="0" eaLnBrk="0" fontAlgn="base" hangingPunct="0">
              <a:lnSpc>
                <a:spcPct val="90000"/>
              </a:lnSpc>
              <a:buClr>
                <a:schemeClr val="accent1"/>
              </a:buClr>
              <a:buFont typeface="Arial"/>
              <a:buChar char="•"/>
              <a:defRPr lang="en-US" sz="1050" b="0" kern="1200" dirty="0">
                <a:solidFill>
                  <a:srgbClr val="404040"/>
                </a:solidFill>
                <a:latin typeface="Open Sans"/>
                <a:ea typeface="ＭＳ Ｐゴシック" charset="-128"/>
                <a:cs typeface="Open Sans"/>
              </a:defRPr>
            </a:lvl4pPr>
            <a:lvl5pPr algn="l" rtl="0" eaLnBrk="0" fontAlgn="base" hangingPunct="0">
              <a:lnSpc>
                <a:spcPct val="90000"/>
              </a:lnSpc>
              <a:buClr>
                <a:schemeClr val="accent1"/>
              </a:buClr>
              <a:buFont typeface="Arial"/>
              <a:buChar char="•"/>
              <a:defRPr lang="en-US" sz="1050" b="0" kern="1200" dirty="0">
                <a:solidFill>
                  <a:srgbClr val="404040"/>
                </a:solidFill>
                <a:latin typeface="Open Sans"/>
                <a:ea typeface="ＭＳ Ｐゴシック" charset="-128"/>
                <a:cs typeface="Open Sans"/>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Footer Placeholder 4">
            <a:extLst>
              <a:ext uri="{FF2B5EF4-FFF2-40B4-BE49-F238E27FC236}">
                <a16:creationId xmlns:a16="http://schemas.microsoft.com/office/drawing/2014/main" id="{C30A5A3A-1795-4E12-98A5-4B20BAEA4A5B}"/>
              </a:ext>
            </a:extLst>
          </p:cNvPr>
          <p:cNvSpPr>
            <a:spLocks noGrp="1"/>
          </p:cNvSpPr>
          <p:nvPr>
            <p:ph type="ftr" sz="quarter" idx="10"/>
          </p:nvPr>
        </p:nvSpPr>
        <p:spPr/>
        <p:txBody>
          <a:bodyPr/>
          <a:lstStyle>
            <a:lvl1pPr>
              <a:defRPr/>
            </a:lvl1pPr>
          </a:lstStyle>
          <a:p>
            <a:r>
              <a:rPr lang="en-US" altLang="en-US"/>
              <a:t>CONFIDENTIAL | READSPEAKER</a:t>
            </a:r>
          </a:p>
          <a:p>
            <a:endParaRPr lang="en-US" altLang="en-US"/>
          </a:p>
        </p:txBody>
      </p:sp>
    </p:spTree>
    <p:extLst>
      <p:ext uri="{BB962C8B-B14F-4D97-AF65-F5344CB8AC3E}">
        <p14:creationId xmlns:p14="http://schemas.microsoft.com/office/powerpoint/2010/main" val="42241035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293D3F-D845-417F-BEB0-DC19CC169E07}"/>
              </a:ext>
            </a:extLst>
          </p:cNvPr>
          <p:cNvSpPr/>
          <p:nvPr/>
        </p:nvSpPr>
        <p:spPr>
          <a:xfrm>
            <a:off x="0" y="6334125"/>
            <a:ext cx="9141619" cy="63500"/>
          </a:xfrm>
          <a:prstGeom prst="rect">
            <a:avLst/>
          </a:prstGeom>
          <a:solidFill>
            <a:srgbClr val="EE6600"/>
          </a:solidFill>
          <a:ln>
            <a:solidFill>
              <a:srgbClr val="EB4F05"/>
            </a:solidFill>
          </a:ln>
        </p:spPr>
        <p:style>
          <a:lnRef idx="2">
            <a:schemeClr val="accent1">
              <a:shade val="50000"/>
            </a:schemeClr>
          </a:lnRef>
          <a:fillRef idx="1">
            <a:schemeClr val="accent1"/>
          </a:fillRef>
          <a:effectRef idx="0">
            <a:schemeClr val="accent1"/>
          </a:effectRef>
          <a:fontRef idx="minor">
            <a:schemeClr val="lt1"/>
          </a:fontRef>
        </p:style>
      </p:sp>
      <p:cxnSp>
        <p:nvCxnSpPr>
          <p:cNvPr id="3" name="Straight Connector 2">
            <a:extLst>
              <a:ext uri="{FF2B5EF4-FFF2-40B4-BE49-F238E27FC236}">
                <a16:creationId xmlns:a16="http://schemas.microsoft.com/office/drawing/2014/main" id="{DFEC03A1-8C9F-4924-A815-6FC5B5BCFC11}"/>
              </a:ext>
            </a:extLst>
          </p:cNvPr>
          <p:cNvCxnSpPr/>
          <p:nvPr/>
        </p:nvCxnSpPr>
        <p:spPr>
          <a:xfrm>
            <a:off x="463154" y="749300"/>
            <a:ext cx="8217694" cy="0"/>
          </a:xfrm>
          <a:prstGeom prst="line">
            <a:avLst/>
          </a:prstGeom>
          <a:ln>
            <a:solidFill>
              <a:srgbClr val="EB4F05"/>
            </a:solidFill>
          </a:ln>
        </p:spPr>
        <p:style>
          <a:lnRef idx="1">
            <a:schemeClr val="accent1"/>
          </a:lnRef>
          <a:fillRef idx="0">
            <a:schemeClr val="accent1"/>
          </a:fillRef>
          <a:effectRef idx="0">
            <a:schemeClr val="accent1"/>
          </a:effectRef>
          <a:fontRef idx="minor">
            <a:schemeClr val="tx1"/>
          </a:fontRef>
        </p:style>
      </p:cxnSp>
      <p:pic>
        <p:nvPicPr>
          <p:cNvPr id="4" name="Picture 12" descr="rs-logo@4x.png">
            <a:extLst>
              <a:ext uri="{FF2B5EF4-FFF2-40B4-BE49-F238E27FC236}">
                <a16:creationId xmlns:a16="http://schemas.microsoft.com/office/drawing/2014/main" id="{647FB3E4-052D-4987-92B4-FD23BD11389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516292" y="5426076"/>
            <a:ext cx="2372915"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Footer Placeholder 3">
            <a:extLst>
              <a:ext uri="{FF2B5EF4-FFF2-40B4-BE49-F238E27FC236}">
                <a16:creationId xmlns:a16="http://schemas.microsoft.com/office/drawing/2014/main" id="{D1C66A7C-0A60-4EF1-BEF9-17EF259D11A5}"/>
              </a:ext>
            </a:extLst>
          </p:cNvPr>
          <p:cNvSpPr>
            <a:spLocks noGrp="1"/>
          </p:cNvSpPr>
          <p:nvPr>
            <p:ph type="ftr" sz="quarter" idx="10"/>
          </p:nvPr>
        </p:nvSpPr>
        <p:spPr/>
        <p:txBody>
          <a:bodyPr/>
          <a:lstStyle>
            <a:lvl1pPr>
              <a:defRPr/>
            </a:lvl1pPr>
          </a:lstStyle>
          <a:p>
            <a:r>
              <a:rPr lang="en-US" altLang="en-US"/>
              <a:t>CONFIDENTIAL | READSPEAKER</a:t>
            </a:r>
          </a:p>
          <a:p>
            <a:endParaRPr lang="en-US" altLang="en-US"/>
          </a:p>
        </p:txBody>
      </p:sp>
    </p:spTree>
    <p:extLst>
      <p:ext uri="{BB962C8B-B14F-4D97-AF65-F5344CB8AC3E}">
        <p14:creationId xmlns:p14="http://schemas.microsoft.com/office/powerpoint/2010/main" val="1372919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pic>
        <p:nvPicPr>
          <p:cNvPr id="4" name="Picture 12" descr="rs-logo@4x.png">
            <a:extLst>
              <a:ext uri="{FF2B5EF4-FFF2-40B4-BE49-F238E27FC236}">
                <a16:creationId xmlns:a16="http://schemas.microsoft.com/office/drawing/2014/main" id="{FA85244C-E7DD-4ED7-8557-B105E4BF02A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600825" y="5803901"/>
            <a:ext cx="2372916"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3">
            <a:extLst>
              <a:ext uri="{FF2B5EF4-FFF2-40B4-BE49-F238E27FC236}">
                <a16:creationId xmlns:a16="http://schemas.microsoft.com/office/drawing/2014/main" id="{F76DAEB6-52A4-446F-A015-F09FC57BC82A}"/>
              </a:ext>
            </a:extLst>
          </p:cNvPr>
          <p:cNvSpPr>
            <a:spLocks noGrp="1"/>
          </p:cNvSpPr>
          <p:nvPr>
            <p:ph type="ftr" sz="quarter" idx="10"/>
          </p:nvPr>
        </p:nvSpPr>
        <p:spPr/>
        <p:txBody>
          <a:bodyPr/>
          <a:lstStyle>
            <a:lvl1pPr>
              <a:defRPr/>
            </a:lvl1pPr>
          </a:lstStyle>
          <a:p>
            <a:r>
              <a:rPr lang="en-US" altLang="en-US"/>
              <a:t>CONFIDENTIAL | READSPEAKER</a:t>
            </a:r>
          </a:p>
          <a:p>
            <a:endParaRPr lang="en-US" altLang="en-US"/>
          </a:p>
        </p:txBody>
      </p:sp>
    </p:spTree>
    <p:extLst>
      <p:ext uri="{BB962C8B-B14F-4D97-AF65-F5344CB8AC3E}">
        <p14:creationId xmlns:p14="http://schemas.microsoft.com/office/powerpoint/2010/main" val="39276530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bold title top short content">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504310" y="2288853"/>
            <a:ext cx="3995683" cy="1362075"/>
          </a:xfrm>
        </p:spPr>
        <p:txBody>
          <a:bodyPr anchor="b"/>
          <a:lstStyle>
            <a:lvl1pPr algn="l">
              <a:defRPr sz="2800" b="1" cap="none">
                <a:solidFill>
                  <a:schemeClr val="accent3"/>
                </a:solidFill>
                <a:latin typeface="Lucida Sans" pitchFamily="34" charset="0"/>
              </a:defRPr>
            </a:lvl1pPr>
          </a:lstStyle>
          <a:p>
            <a:r>
              <a:rPr lang="en-US" dirty="0"/>
              <a:t>Click to edit master title style</a:t>
            </a:r>
            <a:endParaRPr lang="sv-SE" dirty="0"/>
          </a:p>
        </p:txBody>
      </p:sp>
      <p:sp>
        <p:nvSpPr>
          <p:cNvPr id="3" name="Platshållare för text 2"/>
          <p:cNvSpPr>
            <a:spLocks noGrp="1"/>
          </p:cNvSpPr>
          <p:nvPr>
            <p:ph type="body" idx="1"/>
          </p:nvPr>
        </p:nvSpPr>
        <p:spPr>
          <a:xfrm>
            <a:off x="539552" y="3801021"/>
            <a:ext cx="3959407" cy="1500187"/>
          </a:xfrm>
        </p:spPr>
        <p:txBody>
          <a:bodyPr anchor="t"/>
          <a:lstStyle>
            <a:lvl1pPr marL="0" indent="0">
              <a:buNone/>
              <a:defRPr sz="2000">
                <a:solidFill>
                  <a:srgbClr val="534DC1"/>
                </a:solidFill>
                <a:latin typeface="Lucida Sans"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
        <p:nvSpPr>
          <p:cNvPr id="5" name="Slide Number Placeholder 4"/>
          <p:cNvSpPr>
            <a:spLocks noGrp="1"/>
          </p:cNvSpPr>
          <p:nvPr>
            <p:ph type="sldNum" sz="quarter" idx="11"/>
          </p:nvPr>
        </p:nvSpPr>
        <p:spPr/>
        <p:txBody>
          <a:bodyPr/>
          <a:lstStyle/>
          <a:p>
            <a:fld id="{63B66A5D-03CF-274C-AC80-434EBB5D7518}" type="slidenum">
              <a:rPr lang="en-US" smtClean="0"/>
              <a:pPr/>
              <a:t>‹#›</a:t>
            </a:fld>
            <a:endParaRPr lang="en-US"/>
          </a:p>
        </p:txBody>
      </p:sp>
    </p:spTree>
    <p:extLst>
      <p:ext uri="{BB962C8B-B14F-4D97-AF65-F5344CB8AC3E}">
        <p14:creationId xmlns:p14="http://schemas.microsoft.com/office/powerpoint/2010/main" val="1606879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Rubrik och innehåll">
    <p:spTree>
      <p:nvGrpSpPr>
        <p:cNvPr id="1" name=""/>
        <p:cNvGrpSpPr/>
        <p:nvPr/>
      </p:nvGrpSpPr>
      <p:grpSpPr>
        <a:xfrm>
          <a:off x="0" y="0"/>
          <a:ext cx="0" cy="0"/>
          <a:chOff x="0" y="0"/>
          <a:chExt cx="0" cy="0"/>
        </a:xfrm>
      </p:grpSpPr>
      <p:sp>
        <p:nvSpPr>
          <p:cNvPr id="3" name="Platshållare för innehåll 2"/>
          <p:cNvSpPr>
            <a:spLocks noGrp="1"/>
          </p:cNvSpPr>
          <p:nvPr>
            <p:ph idx="1"/>
          </p:nvPr>
        </p:nvSpPr>
        <p:spPr/>
        <p:txBody>
          <a:bodyPr/>
          <a:lstStyle>
            <a:lvl1pPr>
              <a:defRPr>
                <a:latin typeface="Lucida Sans" pitchFamily="34" charset="0"/>
              </a:defRPr>
            </a:lvl1pPr>
            <a:lvl2pPr>
              <a:defRPr>
                <a:latin typeface="Lucida Sans" pitchFamily="34" charset="0"/>
              </a:defRPr>
            </a:lvl2pPr>
            <a:lvl3pPr>
              <a:defRPr>
                <a:latin typeface="Lucida Sans" pitchFamily="34" charset="0"/>
              </a:defRPr>
            </a:lvl3pPr>
            <a:lvl4pPr>
              <a:defRPr>
                <a:latin typeface="Lucida Sans" pitchFamily="34" charset="0"/>
              </a:defRPr>
            </a:lvl4pPr>
            <a:lvl5pPr>
              <a:defRPr>
                <a:latin typeface="Lucida Sans"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6" name="Title 5"/>
          <p:cNvSpPr>
            <a:spLocks noGrp="1"/>
          </p:cNvSpPr>
          <p:nvPr>
            <p:ph type="title"/>
          </p:nvPr>
        </p:nvSpPr>
        <p:spPr/>
        <p:txBody>
          <a:bodyPr/>
          <a:lstStyle>
            <a:lvl1pPr>
              <a:defRPr>
                <a:latin typeface="Lucida Sans" pitchFamily="34" charset="0"/>
              </a:defRPr>
            </a:lvl1pPr>
          </a:lstStyle>
          <a:p>
            <a:r>
              <a:rPr lang="en-US" dirty="0"/>
              <a:t>Click to edit Master title style</a:t>
            </a:r>
            <a:endParaRPr lang="nl-NL" dirty="0"/>
          </a:p>
        </p:txBody>
      </p:sp>
      <p:sp>
        <p:nvSpPr>
          <p:cNvPr id="4" name="Slide Number Placeholder 3"/>
          <p:cNvSpPr>
            <a:spLocks noGrp="1"/>
          </p:cNvSpPr>
          <p:nvPr>
            <p:ph type="sldNum" sz="quarter" idx="11"/>
          </p:nvPr>
        </p:nvSpPr>
        <p:spPr/>
        <p:txBody>
          <a:bodyPr/>
          <a:lstStyle/>
          <a:p>
            <a:fld id="{63B66A5D-03CF-274C-AC80-434EBB5D7518}" type="slidenum">
              <a:rPr lang="en-US" smtClean="0"/>
              <a:pPr/>
              <a:t>‹#›</a:t>
            </a:fld>
            <a:endParaRPr lang="en-US"/>
          </a:p>
        </p:txBody>
      </p:sp>
    </p:spTree>
    <p:extLst>
      <p:ext uri="{BB962C8B-B14F-4D97-AF65-F5344CB8AC3E}">
        <p14:creationId xmlns:p14="http://schemas.microsoft.com/office/powerpoint/2010/main" val="2495638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27059A8-5B21-4606-BC67-4FD5C94DCA7B}"/>
              </a:ext>
            </a:extLst>
          </p:cNvPr>
          <p:cNvSpPr>
            <a:spLocks noGrp="1"/>
          </p:cNvSpPr>
          <p:nvPr>
            <p:ph type="title"/>
          </p:nvPr>
        </p:nvSpPr>
        <p:spPr>
          <a:xfrm>
            <a:off x="822722" y="287339"/>
            <a:ext cx="7543800" cy="144938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1027" name="Text Placeholder 2">
            <a:extLst>
              <a:ext uri="{FF2B5EF4-FFF2-40B4-BE49-F238E27FC236}">
                <a16:creationId xmlns:a16="http://schemas.microsoft.com/office/drawing/2014/main" id="{B04F3E78-4BCE-4B5E-AD67-710708B9153C}"/>
              </a:ext>
            </a:extLst>
          </p:cNvPr>
          <p:cNvSpPr>
            <a:spLocks noGrp="1"/>
          </p:cNvSpPr>
          <p:nvPr>
            <p:ph type="body" idx="1"/>
          </p:nvPr>
        </p:nvSpPr>
        <p:spPr bwMode="auto">
          <a:xfrm>
            <a:off x="822722" y="1846264"/>
            <a:ext cx="75438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5" name="Footer Placeholder 4">
            <a:extLst>
              <a:ext uri="{FF2B5EF4-FFF2-40B4-BE49-F238E27FC236}">
                <a16:creationId xmlns:a16="http://schemas.microsoft.com/office/drawing/2014/main" id="{66614B5E-EBE4-4F1F-83CA-22EB1547712C}"/>
              </a:ext>
            </a:extLst>
          </p:cNvPr>
          <p:cNvSpPr>
            <a:spLocks noGrp="1"/>
          </p:cNvSpPr>
          <p:nvPr>
            <p:ph type="ftr" sz="quarter" idx="3"/>
          </p:nvPr>
        </p:nvSpPr>
        <p:spPr>
          <a:xfrm>
            <a:off x="2764632" y="6459539"/>
            <a:ext cx="3617119" cy="365125"/>
          </a:xfrm>
          <a:prstGeom prst="rect">
            <a:avLst/>
          </a:prstGeom>
        </p:spPr>
        <p:txBody>
          <a:bodyPr vert="horz" wrap="square" lIns="91440" tIns="45720" rIns="91440" bIns="45720" numCol="1" anchor="ctr" anchorCtr="0" compatLnSpc="1">
            <a:prstTxWarp prst="textNoShape">
              <a:avLst/>
            </a:prstTxWarp>
          </a:bodyPr>
          <a:lstStyle>
            <a:lvl1pPr algn="ctr">
              <a:defRPr sz="675">
                <a:solidFill>
                  <a:srgbClr val="7F7F7F"/>
                </a:solidFill>
                <a:latin typeface="Open Sans" panose="020B0606030504020204" pitchFamily="34" charset="0"/>
                <a:cs typeface="Open Sans" panose="020B0606030504020204" pitchFamily="34" charset="0"/>
              </a:defRPr>
            </a:lvl1pPr>
          </a:lstStyle>
          <a:p>
            <a:r>
              <a:rPr lang="en-US" altLang="en-US"/>
              <a:t>CONFIDENTIAL | READSPEAKER</a:t>
            </a:r>
          </a:p>
          <a:p>
            <a:endParaRPr lang="en-US" altLang="en-US"/>
          </a:p>
        </p:txBody>
      </p:sp>
      <p:sp>
        <p:nvSpPr>
          <p:cNvPr id="11" name="Rectangle 10">
            <a:extLst>
              <a:ext uri="{FF2B5EF4-FFF2-40B4-BE49-F238E27FC236}">
                <a16:creationId xmlns:a16="http://schemas.microsoft.com/office/drawing/2014/main" id="{BB31D831-39D3-4F36-9777-04183887F1B3}"/>
              </a:ext>
            </a:extLst>
          </p:cNvPr>
          <p:cNvSpPr/>
          <p:nvPr/>
        </p:nvSpPr>
        <p:spPr>
          <a:xfrm>
            <a:off x="0" y="0"/>
            <a:ext cx="9144000" cy="736600"/>
          </a:xfrm>
          <a:prstGeom prst="rect">
            <a:avLst/>
          </a:prstGeom>
          <a:solidFill>
            <a:srgbClr val="34335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sz="1350"/>
          </a:p>
        </p:txBody>
      </p:sp>
      <p:pic>
        <p:nvPicPr>
          <p:cNvPr id="1030" name="Picture 5" descr="rs-logo@4x.png">
            <a:extLst>
              <a:ext uri="{FF2B5EF4-FFF2-40B4-BE49-F238E27FC236}">
                <a16:creationId xmlns:a16="http://schemas.microsoft.com/office/drawing/2014/main" id="{4A9669A7-762E-4E06-B807-0F5F06CEE58A}"/>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450806" y="5689601"/>
            <a:ext cx="2372916"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id="{F030C453-C632-490B-852C-148E45C0FD8C}"/>
              </a:ext>
            </a:extLst>
          </p:cNvPr>
          <p:cNvSpPr/>
          <p:nvPr userDrawn="1"/>
        </p:nvSpPr>
        <p:spPr>
          <a:xfrm>
            <a:off x="0" y="70556"/>
            <a:ext cx="9142413" cy="578556"/>
          </a:xfrm>
          <a:prstGeom prst="rect">
            <a:avLst/>
          </a:prstGeom>
          <a:solidFill>
            <a:srgbClr val="25252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descr="Screen Shot 2014-09-02 at 8.25.24 AM.png">
            <a:extLst>
              <a:ext uri="{FF2B5EF4-FFF2-40B4-BE49-F238E27FC236}">
                <a16:creationId xmlns:a16="http://schemas.microsoft.com/office/drawing/2014/main" id="{9797DEC7-1B48-47C6-B229-2DB0842CFB2A}"/>
              </a:ext>
            </a:extLst>
          </p:cNvPr>
          <p:cNvPicPr>
            <a:picLocks noChangeAspect="1"/>
          </p:cNvPicPr>
          <p:nvPr userDrawn="1"/>
        </p:nvPicPr>
        <p:blipFill rotWithShape="1">
          <a:blip r:embed="rId8" cstate="email">
            <a:extLst>
              <a:ext uri="{28A0092B-C50C-407E-A947-70E740481C1C}">
                <a14:useLocalDpi xmlns:a14="http://schemas.microsoft.com/office/drawing/2010/main" val="0"/>
              </a:ext>
            </a:extLst>
          </a:blip>
          <a:srcRect b="98161"/>
          <a:stretch/>
        </p:blipFill>
        <p:spPr>
          <a:xfrm>
            <a:off x="-1788" y="-14111"/>
            <a:ext cx="9144000" cy="87359"/>
          </a:xfrm>
          <a:prstGeom prst="rect">
            <a:avLst/>
          </a:prstGeom>
        </p:spPr>
      </p:pic>
      <p:pic>
        <p:nvPicPr>
          <p:cNvPr id="9" name="Picture 8" descr="ReadSpeaker - Pioneering Voice Technology.">
            <a:extLst>
              <a:ext uri="{FF2B5EF4-FFF2-40B4-BE49-F238E27FC236}">
                <a16:creationId xmlns:a16="http://schemas.microsoft.com/office/drawing/2014/main" id="{774CFE94-65B1-4AAD-BA4F-95C5D5E367C0}"/>
              </a:ext>
            </a:extLst>
          </p:cNvPr>
          <p:cNvPicPr>
            <a:picLocks noChangeAspect="1"/>
          </p:cNvPicPr>
          <p:nvPr userDrawn="1"/>
        </p:nvPicPr>
        <p:blipFill>
          <a:blip r:embed="rId9" cstate="email">
            <a:extLst>
              <a:ext uri="{28A0092B-C50C-407E-A947-70E740481C1C}">
                <a14:useLocalDpi xmlns:a14="http://schemas.microsoft.com/office/drawing/2010/main" val="0"/>
              </a:ext>
            </a:extLst>
          </a:blip>
          <a:stretch>
            <a:fillRect/>
          </a:stretch>
        </p:blipFill>
        <p:spPr>
          <a:xfrm>
            <a:off x="364432" y="6238289"/>
            <a:ext cx="2439469" cy="483186"/>
          </a:xfrm>
          <a:prstGeom prst="rect">
            <a:avLst/>
          </a:prstGeom>
        </p:spPr>
      </p:pic>
    </p:spTree>
    <p:extLst>
      <p:ext uri="{BB962C8B-B14F-4D97-AF65-F5344CB8AC3E}">
        <p14:creationId xmlns:p14="http://schemas.microsoft.com/office/powerpoint/2010/main" val="3754393939"/>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Lst>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hf sldNum="0" hdr="0" ftr="0" dt="0"/>
  <p:txStyles>
    <p:titleStyle>
      <a:lvl1pPr algn="l" rtl="0" eaLnBrk="1" fontAlgn="base" hangingPunct="1">
        <a:lnSpc>
          <a:spcPct val="85000"/>
        </a:lnSpc>
        <a:spcBef>
          <a:spcPct val="0"/>
        </a:spcBef>
        <a:spcAft>
          <a:spcPct val="0"/>
        </a:spcAft>
        <a:defRPr sz="3600" b="1" kern="1200" spc="-38">
          <a:solidFill>
            <a:srgbClr val="404040"/>
          </a:solidFill>
          <a:latin typeface="Open Sans"/>
          <a:ea typeface="ＭＳ Ｐゴシック" charset="-128"/>
          <a:cs typeface="Open Sans"/>
        </a:defRPr>
      </a:lvl1pPr>
      <a:lvl2pPr algn="l" rtl="0" eaLnBrk="1" fontAlgn="base" hangingPunct="1">
        <a:lnSpc>
          <a:spcPct val="85000"/>
        </a:lnSpc>
        <a:spcBef>
          <a:spcPct val="0"/>
        </a:spcBef>
        <a:spcAft>
          <a:spcPct val="0"/>
        </a:spcAft>
        <a:defRPr sz="3600" b="1">
          <a:solidFill>
            <a:srgbClr val="404040"/>
          </a:solidFill>
          <a:latin typeface="Open Sans" charset="0"/>
          <a:ea typeface="ＭＳ Ｐゴシック" charset="-128"/>
        </a:defRPr>
      </a:lvl2pPr>
      <a:lvl3pPr algn="l" rtl="0" eaLnBrk="1" fontAlgn="base" hangingPunct="1">
        <a:lnSpc>
          <a:spcPct val="85000"/>
        </a:lnSpc>
        <a:spcBef>
          <a:spcPct val="0"/>
        </a:spcBef>
        <a:spcAft>
          <a:spcPct val="0"/>
        </a:spcAft>
        <a:defRPr sz="3600" b="1">
          <a:solidFill>
            <a:srgbClr val="404040"/>
          </a:solidFill>
          <a:latin typeface="Open Sans" charset="0"/>
          <a:ea typeface="ＭＳ Ｐゴシック" charset="-128"/>
        </a:defRPr>
      </a:lvl3pPr>
      <a:lvl4pPr algn="l" rtl="0" eaLnBrk="1" fontAlgn="base" hangingPunct="1">
        <a:lnSpc>
          <a:spcPct val="85000"/>
        </a:lnSpc>
        <a:spcBef>
          <a:spcPct val="0"/>
        </a:spcBef>
        <a:spcAft>
          <a:spcPct val="0"/>
        </a:spcAft>
        <a:defRPr sz="3600" b="1">
          <a:solidFill>
            <a:srgbClr val="404040"/>
          </a:solidFill>
          <a:latin typeface="Open Sans" charset="0"/>
          <a:ea typeface="ＭＳ Ｐゴシック" charset="-128"/>
        </a:defRPr>
      </a:lvl4pPr>
      <a:lvl5pPr algn="l" rtl="0" eaLnBrk="1" fontAlgn="base" hangingPunct="1">
        <a:lnSpc>
          <a:spcPct val="85000"/>
        </a:lnSpc>
        <a:spcBef>
          <a:spcPct val="0"/>
        </a:spcBef>
        <a:spcAft>
          <a:spcPct val="0"/>
        </a:spcAft>
        <a:defRPr sz="3600" b="1">
          <a:solidFill>
            <a:srgbClr val="404040"/>
          </a:solidFill>
          <a:latin typeface="Open Sans" charset="0"/>
          <a:ea typeface="ＭＳ Ｐゴシック" charset="-128"/>
        </a:defRPr>
      </a:lvl5pPr>
      <a:lvl6pPr marL="342900" algn="l" rtl="0" eaLnBrk="1" fontAlgn="base" hangingPunct="1">
        <a:lnSpc>
          <a:spcPct val="85000"/>
        </a:lnSpc>
        <a:spcBef>
          <a:spcPct val="0"/>
        </a:spcBef>
        <a:spcAft>
          <a:spcPct val="0"/>
        </a:spcAft>
        <a:defRPr sz="3600" b="1">
          <a:solidFill>
            <a:srgbClr val="404040"/>
          </a:solidFill>
          <a:latin typeface="Open Sans" charset="0"/>
          <a:ea typeface="ＭＳ Ｐゴシック" charset="-128"/>
        </a:defRPr>
      </a:lvl6pPr>
      <a:lvl7pPr marL="685800" algn="l" rtl="0" eaLnBrk="1" fontAlgn="base" hangingPunct="1">
        <a:lnSpc>
          <a:spcPct val="85000"/>
        </a:lnSpc>
        <a:spcBef>
          <a:spcPct val="0"/>
        </a:spcBef>
        <a:spcAft>
          <a:spcPct val="0"/>
        </a:spcAft>
        <a:defRPr sz="3600" b="1">
          <a:solidFill>
            <a:srgbClr val="404040"/>
          </a:solidFill>
          <a:latin typeface="Open Sans" charset="0"/>
          <a:ea typeface="ＭＳ Ｐゴシック" charset="-128"/>
        </a:defRPr>
      </a:lvl7pPr>
      <a:lvl8pPr marL="1028700" algn="l" rtl="0" eaLnBrk="1" fontAlgn="base" hangingPunct="1">
        <a:lnSpc>
          <a:spcPct val="85000"/>
        </a:lnSpc>
        <a:spcBef>
          <a:spcPct val="0"/>
        </a:spcBef>
        <a:spcAft>
          <a:spcPct val="0"/>
        </a:spcAft>
        <a:defRPr sz="3600" b="1">
          <a:solidFill>
            <a:srgbClr val="404040"/>
          </a:solidFill>
          <a:latin typeface="Open Sans" charset="0"/>
          <a:ea typeface="ＭＳ Ｐゴシック" charset="-128"/>
        </a:defRPr>
      </a:lvl8pPr>
      <a:lvl9pPr marL="1371600" algn="l" rtl="0" eaLnBrk="1" fontAlgn="base" hangingPunct="1">
        <a:lnSpc>
          <a:spcPct val="85000"/>
        </a:lnSpc>
        <a:spcBef>
          <a:spcPct val="0"/>
        </a:spcBef>
        <a:spcAft>
          <a:spcPct val="0"/>
        </a:spcAft>
        <a:defRPr sz="3600" b="1">
          <a:solidFill>
            <a:srgbClr val="404040"/>
          </a:solidFill>
          <a:latin typeface="Open Sans" charset="0"/>
          <a:ea typeface="ＭＳ Ｐゴシック" charset="-128"/>
        </a:defRPr>
      </a:lvl9pPr>
    </p:titleStyle>
    <p:bodyStyle>
      <a:lvl1pPr marL="67866" indent="-67866" algn="l" rtl="0" eaLnBrk="1" fontAlgn="base" hangingPunct="1">
        <a:lnSpc>
          <a:spcPct val="90000"/>
        </a:lnSpc>
        <a:spcBef>
          <a:spcPts val="900"/>
        </a:spcBef>
        <a:spcAft>
          <a:spcPts val="150"/>
        </a:spcAft>
        <a:buClr>
          <a:schemeClr val="accent1"/>
        </a:buClr>
        <a:buSzPct val="100000"/>
        <a:buFont typeface="Calibri" panose="020F0502020204030204" pitchFamily="34" charset="0"/>
        <a:buChar char=" "/>
        <a:defRPr sz="1500" kern="1200">
          <a:solidFill>
            <a:srgbClr val="404040"/>
          </a:solidFill>
          <a:latin typeface="Open Sans"/>
          <a:ea typeface="ＭＳ Ｐゴシック" charset="-128"/>
          <a:cs typeface="Open Sans"/>
        </a:defRPr>
      </a:lvl1pPr>
      <a:lvl2pPr marL="286941" indent="-136922" algn="l" rtl="0" eaLnBrk="1" fontAlgn="base" hangingPunct="1">
        <a:lnSpc>
          <a:spcPct val="90000"/>
        </a:lnSpc>
        <a:spcBef>
          <a:spcPts val="150"/>
        </a:spcBef>
        <a:spcAft>
          <a:spcPts val="300"/>
        </a:spcAft>
        <a:buClr>
          <a:schemeClr val="accent1"/>
        </a:buClr>
        <a:buFont typeface="Calibri" panose="020F0502020204030204" pitchFamily="34" charset="0"/>
        <a:buChar char="◦"/>
        <a:defRPr kern="1200">
          <a:solidFill>
            <a:srgbClr val="404040"/>
          </a:solidFill>
          <a:latin typeface="Open Sans"/>
          <a:ea typeface="ＭＳ Ｐゴシック" charset="-128"/>
          <a:cs typeface="Open Sans"/>
        </a:defRPr>
      </a:lvl2pPr>
      <a:lvl3pPr marL="425054" indent="-136922" algn="l" rtl="0" eaLnBrk="1" fontAlgn="base" hangingPunct="1">
        <a:lnSpc>
          <a:spcPct val="90000"/>
        </a:lnSpc>
        <a:spcBef>
          <a:spcPts val="150"/>
        </a:spcBef>
        <a:spcAft>
          <a:spcPts val="300"/>
        </a:spcAft>
        <a:buClr>
          <a:schemeClr val="accent1"/>
        </a:buClr>
        <a:buFont typeface="Calibri" panose="020F0502020204030204" pitchFamily="34" charset="0"/>
        <a:buChar char="◦"/>
        <a:defRPr sz="1050" kern="1200">
          <a:solidFill>
            <a:srgbClr val="404040"/>
          </a:solidFill>
          <a:latin typeface="Open Sans"/>
          <a:ea typeface="ＭＳ Ｐゴシック" charset="-128"/>
          <a:cs typeface="Open Sans"/>
        </a:defRPr>
      </a:lvl3pPr>
      <a:lvl4pPr marL="561975" indent="-136922" algn="l" rtl="0" eaLnBrk="1" fontAlgn="base" hangingPunct="1">
        <a:lnSpc>
          <a:spcPct val="90000"/>
        </a:lnSpc>
        <a:spcBef>
          <a:spcPts val="150"/>
        </a:spcBef>
        <a:spcAft>
          <a:spcPts val="300"/>
        </a:spcAft>
        <a:buClr>
          <a:schemeClr val="accent1"/>
        </a:buClr>
        <a:buFont typeface="Calibri" panose="020F0502020204030204" pitchFamily="34" charset="0"/>
        <a:buChar char="◦"/>
        <a:defRPr sz="1050" kern="1200">
          <a:solidFill>
            <a:srgbClr val="404040"/>
          </a:solidFill>
          <a:latin typeface="Open Sans"/>
          <a:ea typeface="ＭＳ Ｐゴシック" charset="-128"/>
          <a:cs typeface="Open Sans"/>
        </a:defRPr>
      </a:lvl4pPr>
      <a:lvl5pPr marL="698897" indent="-136922" algn="l" rtl="0" eaLnBrk="1" fontAlgn="base" hangingPunct="1">
        <a:lnSpc>
          <a:spcPct val="90000"/>
        </a:lnSpc>
        <a:spcBef>
          <a:spcPts val="150"/>
        </a:spcBef>
        <a:spcAft>
          <a:spcPts val="300"/>
        </a:spcAft>
        <a:buClr>
          <a:schemeClr val="accent1"/>
        </a:buClr>
        <a:buFont typeface="Calibri" panose="020F0502020204030204" pitchFamily="34" charset="0"/>
        <a:buChar char="◦"/>
        <a:defRPr sz="1050" kern="1200">
          <a:solidFill>
            <a:srgbClr val="404040"/>
          </a:solidFill>
          <a:latin typeface="Open Sans"/>
          <a:ea typeface="ＭＳ Ｐゴシック" charset="-128"/>
          <a:cs typeface="Open Sans"/>
        </a:defRPr>
      </a:lvl5pPr>
      <a:lvl6pPr marL="8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6pPr>
      <a:lvl7pPr marL="9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7pPr>
      <a:lvl8pPr marL="112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8pPr>
      <a:lvl9pPr marL="1275000" indent="-171450" algn="l" defTabSz="685800" rtl="0" eaLnBrk="1" latinLnBrk="0" hangingPunct="1">
        <a:lnSpc>
          <a:spcPct val="90000"/>
        </a:lnSpc>
        <a:spcBef>
          <a:spcPts val="150"/>
        </a:spcBef>
        <a:spcAft>
          <a:spcPts val="300"/>
        </a:spcAft>
        <a:buClr>
          <a:schemeClr val="accent1"/>
        </a:buClr>
        <a:buFont typeface="Calibri" pitchFamily="34" charset="0"/>
        <a:buChar char="◦"/>
        <a:defRPr sz="1050" kern="1200">
          <a:solidFill>
            <a:schemeClr val="tx1">
              <a:lumMod val="75000"/>
              <a:lumOff val="2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idx="4294967295"/>
          </p:nvPr>
        </p:nvSpPr>
        <p:spPr>
          <a:xfrm>
            <a:off x="1470025" y="962639"/>
            <a:ext cx="6203950" cy="1463675"/>
          </a:xfrm>
        </p:spPr>
        <p:txBody>
          <a:bodyPr/>
          <a:lstStyle/>
          <a:p>
            <a:r>
              <a:rPr lang="en-US" sz="4000" dirty="0">
                <a:solidFill>
                  <a:srgbClr val="444464"/>
                </a:solidFill>
                <a:latin typeface="Open Sans" panose="020B0606030504020204" pitchFamily="34" charset="0"/>
                <a:ea typeface="Open Sans" panose="020B0606030504020204" pitchFamily="34" charset="0"/>
                <a:cs typeface="Open Sans" panose="020B0606030504020204" pitchFamily="34" charset="0"/>
              </a:rPr>
              <a:t>Make Your Content Talk</a:t>
            </a:r>
          </a:p>
        </p:txBody>
      </p:sp>
      <p:sp>
        <p:nvSpPr>
          <p:cNvPr id="4" name="Tijdelijke aanduiding voor tekst 3"/>
          <p:cNvSpPr>
            <a:spLocks noGrp="1"/>
          </p:cNvSpPr>
          <p:nvPr>
            <p:ph type="body" idx="4294967295"/>
          </p:nvPr>
        </p:nvSpPr>
        <p:spPr>
          <a:xfrm>
            <a:off x="385762" y="3647768"/>
            <a:ext cx="8372475" cy="783919"/>
          </a:xfrm>
        </p:spPr>
        <p:txBody>
          <a:bodyPr/>
          <a:lstStyle/>
          <a:p>
            <a:pPr marL="0" indent="0">
              <a:buNone/>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ReadSpeaker text-to-speech solutions give a voice to your learning management solutions.</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383458" y="131842"/>
            <a:ext cx="8567738" cy="566738"/>
          </a:xfrm>
        </p:spPr>
        <p:txBody>
          <a:bodyPr/>
          <a:lstStyle/>
          <a:p>
            <a:r>
              <a:rPr lang="en-US" sz="3200" dirty="0">
                <a:latin typeface="Raleway" panose="020B0503030101060003" pitchFamily="34" charset="0"/>
                <a:ea typeface="Open Sans" panose="020B0606030504020204" pitchFamily="34" charset="0"/>
                <a:cs typeface="Open Sans" panose="020B0606030504020204" pitchFamily="34" charset="0"/>
              </a:rPr>
              <a:t>How to Use ReadSpeaker Text to Speech (4)</a:t>
            </a:r>
          </a:p>
        </p:txBody>
      </p:sp>
      <p:sp>
        <p:nvSpPr>
          <p:cNvPr id="7" name="Espace réservé du contenu 6"/>
          <p:cNvSpPr>
            <a:spLocks noGrp="1"/>
          </p:cNvSpPr>
          <p:nvPr>
            <p:ph idx="4294967295"/>
          </p:nvPr>
        </p:nvSpPr>
        <p:spPr>
          <a:xfrm>
            <a:off x="462116" y="845347"/>
            <a:ext cx="8559800" cy="1243013"/>
          </a:xfrm>
        </p:spPr>
        <p:txBody>
          <a:bodyPr/>
          <a:lstStyle/>
          <a:p>
            <a:pPr marL="0" indent="0">
              <a:buNone/>
            </a:pPr>
            <a:r>
              <a:rPr lang="en-US" sz="2400" b="1" dirty="0">
                <a:latin typeface="Open Sans" panose="020B0606030504020204" pitchFamily="34" charset="0"/>
                <a:ea typeface="Open Sans" panose="020B0606030504020204" pitchFamily="34" charset="0"/>
                <a:cs typeface="Open Sans" panose="020B0606030504020204" pitchFamily="34" charset="0"/>
              </a:rPr>
              <a:t>How does it work?</a:t>
            </a:r>
            <a:endParaRPr lang="en-US" sz="2400" b="1" kern="1200" dirty="0">
              <a:solidFill>
                <a:prstClr val="black"/>
              </a:solidFill>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en-US" sz="2400" b="1" i="1"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To listen to a document in Content using ReadSpeaker docReader:</a:t>
            </a:r>
            <a:endParaRPr lang="en-US" sz="18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Espace réservé du contenu 6">
            <a:extLst>
              <a:ext uri="{FF2B5EF4-FFF2-40B4-BE49-F238E27FC236}">
                <a16:creationId xmlns:a16="http://schemas.microsoft.com/office/drawing/2014/main" id="{C7114213-53B3-4D1D-BE2F-7FED1BD09C3D}"/>
              </a:ext>
            </a:extLst>
          </p:cNvPr>
          <p:cNvSpPr txBox="1">
            <a:spLocks/>
          </p:cNvSpPr>
          <p:nvPr/>
        </p:nvSpPr>
        <p:spPr bwMode="auto">
          <a:xfrm>
            <a:off x="262847" y="2121168"/>
            <a:ext cx="6089827" cy="3497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lvl="0">
              <a:buClr>
                <a:srgbClr val="F67C4D"/>
              </a:buClr>
              <a:buFont typeface="Arial" panose="020B0604020202020204" pitchFamily="34" charset="0"/>
              <a:buChar char="•"/>
            </a:pPr>
            <a:r>
              <a:rPr lang="en-US" dirty="0">
                <a:latin typeface="Open Sans" panose="020B0606030504020204" pitchFamily="34" charset="0"/>
                <a:ea typeface="Open Sans" panose="020B0606030504020204" pitchFamily="34" charset="0"/>
                <a:cs typeface="Open Sans" panose="020B0606030504020204" pitchFamily="34" charset="0"/>
              </a:rPr>
              <a:t>Click on the document</a:t>
            </a:r>
            <a:r>
              <a:rPr lang="en-US" dirty="0"/>
              <a:t>.</a:t>
            </a:r>
            <a:endParaRPr lang="en-US" sz="12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marL="0" indent="0">
              <a:buNone/>
            </a:pPr>
            <a:endParaRPr lang="en-US" sz="18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Espace réservé du contenu 6">
            <a:extLst>
              <a:ext uri="{FF2B5EF4-FFF2-40B4-BE49-F238E27FC236}">
                <a16:creationId xmlns:a16="http://schemas.microsoft.com/office/drawing/2014/main" id="{81642B55-170E-4037-AABF-73EC3A59A6B3}"/>
              </a:ext>
            </a:extLst>
          </p:cNvPr>
          <p:cNvSpPr txBox="1">
            <a:spLocks/>
          </p:cNvSpPr>
          <p:nvPr/>
        </p:nvSpPr>
        <p:spPr bwMode="auto">
          <a:xfrm>
            <a:off x="262847" y="2470889"/>
            <a:ext cx="6089827" cy="18023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spcBef>
                <a:spcPts val="0"/>
              </a:spcBef>
              <a:buClr>
                <a:srgbClr val="F67C4D"/>
              </a:buClr>
              <a:buFont typeface="Arial" panose="020B0604020202020204" pitchFamily="34" charset="0"/>
              <a:buChar char="•"/>
            </a:pPr>
            <a:r>
              <a:rPr lang="en-US"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Click </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on the Open in docReader link from the dropdown menu to the right of the title of the document or click on the Open with docReader button at the bottom of the document.</a:t>
            </a:r>
            <a:endParaRPr lang="en-US" sz="18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9" name="Picture 18" descr="The Open with docReader button has the works Open with docReader written on it.">
            <a:extLst>
              <a:ext uri="{FF2B5EF4-FFF2-40B4-BE49-F238E27FC236}">
                <a16:creationId xmlns:a16="http://schemas.microsoft.com/office/drawing/2014/main" id="{E9C67CF0-89FB-47A4-8EE0-4529C453FCD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8849" y="3329140"/>
            <a:ext cx="2372056" cy="447737"/>
          </a:xfrm>
          <a:prstGeom prst="rect">
            <a:avLst/>
          </a:prstGeom>
          <a:ln w="9525">
            <a:solidFill>
              <a:srgbClr val="333333"/>
            </a:solidFill>
          </a:ln>
        </p:spPr>
      </p:pic>
      <p:sp>
        <p:nvSpPr>
          <p:cNvPr id="16" name="Espace réservé du contenu 6">
            <a:extLst>
              <a:ext uri="{FF2B5EF4-FFF2-40B4-BE49-F238E27FC236}">
                <a16:creationId xmlns:a16="http://schemas.microsoft.com/office/drawing/2014/main" id="{2BBB03DC-D391-44AA-B605-300C76014E43}"/>
              </a:ext>
            </a:extLst>
          </p:cNvPr>
          <p:cNvSpPr txBox="1">
            <a:spLocks/>
          </p:cNvSpPr>
          <p:nvPr/>
        </p:nvSpPr>
        <p:spPr bwMode="auto">
          <a:xfrm>
            <a:off x="262847" y="4261449"/>
            <a:ext cx="6089827" cy="3497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spcBef>
                <a:spcPts val="0"/>
              </a:spcBef>
              <a:buClr>
                <a:srgbClr val="F67C4D"/>
              </a:buClr>
              <a:buFont typeface="Arial" panose="020B0604020202020204" pitchFamily="34" charset="0"/>
              <a:buChar char="•"/>
            </a:pPr>
            <a:r>
              <a:rPr lang="en-US"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Click More tools to access the lower toolbar.</a:t>
            </a:r>
          </a:p>
        </p:txBody>
      </p:sp>
      <p:pic>
        <p:nvPicPr>
          <p:cNvPr id="9" name="Picture 8" descr="The ReadSpeaker docReader More tools button.">
            <a:extLst>
              <a:ext uri="{FF2B5EF4-FFF2-40B4-BE49-F238E27FC236}">
                <a16:creationId xmlns:a16="http://schemas.microsoft.com/office/drawing/2014/main" id="{32D970B1-C1B0-443A-93D2-915705F0EF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36013" y="4273259"/>
            <a:ext cx="1734892" cy="506113"/>
          </a:xfrm>
          <a:prstGeom prst="rect">
            <a:avLst/>
          </a:prstGeom>
        </p:spPr>
      </p:pic>
      <p:sp>
        <p:nvSpPr>
          <p:cNvPr id="17" name="Espace réservé du contenu 6">
            <a:extLst>
              <a:ext uri="{FF2B5EF4-FFF2-40B4-BE49-F238E27FC236}">
                <a16:creationId xmlns:a16="http://schemas.microsoft.com/office/drawing/2014/main" id="{C8E1219A-58AB-48FE-9193-BEBFBE6DDC71}"/>
              </a:ext>
            </a:extLst>
          </p:cNvPr>
          <p:cNvSpPr txBox="1">
            <a:spLocks/>
          </p:cNvSpPr>
          <p:nvPr/>
        </p:nvSpPr>
        <p:spPr bwMode="auto">
          <a:xfrm>
            <a:off x="262848" y="5017657"/>
            <a:ext cx="6236002" cy="7162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spcBef>
                <a:spcPts val="0"/>
              </a:spcBef>
              <a:buClr>
                <a:srgbClr val="F67C4D"/>
              </a:buClr>
              <a:buFont typeface="Arial" panose="020B0604020202020204" pitchFamily="34" charset="0"/>
              <a:buChar char="•"/>
            </a:pPr>
            <a:r>
              <a:rPr lang="en-US"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Click </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the Listen button to listen to the selected page. </a:t>
            </a:r>
            <a:endParaRPr lang="en-US"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1" name="Picture 10" descr="The listen button has the word listen on it  along with a speaker.">
            <a:extLst>
              <a:ext uri="{FF2B5EF4-FFF2-40B4-BE49-F238E27FC236}">
                <a16:creationId xmlns:a16="http://schemas.microsoft.com/office/drawing/2014/main" id="{C5CA61FD-8F13-4A0D-82C2-ACDBC0C7D2D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88560" y="4929598"/>
            <a:ext cx="1382345" cy="556528"/>
          </a:xfrm>
          <a:prstGeom prst="rect">
            <a:avLst/>
          </a:prstGeom>
        </p:spPr>
      </p:pic>
    </p:spTree>
    <p:extLst>
      <p:ext uri="{BB962C8B-B14F-4D97-AF65-F5344CB8AC3E}">
        <p14:creationId xmlns:p14="http://schemas.microsoft.com/office/powerpoint/2010/main" val="217521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383458" y="122010"/>
            <a:ext cx="8567738" cy="566738"/>
          </a:xfrm>
        </p:spPr>
        <p:txBody>
          <a:bodyPr/>
          <a:lstStyle/>
          <a:p>
            <a:r>
              <a:rPr lang="en-US" sz="3200" dirty="0">
                <a:latin typeface="Raleway" panose="020B0503030101060003" pitchFamily="34" charset="0"/>
                <a:ea typeface="Open Sans" panose="020B0606030504020204" pitchFamily="34" charset="0"/>
                <a:cs typeface="Open Sans" panose="020B0606030504020204" pitchFamily="34" charset="0"/>
              </a:rPr>
              <a:t>How to Use ReadSpeaker Text to Speech (5)</a:t>
            </a:r>
          </a:p>
        </p:txBody>
      </p:sp>
      <p:sp>
        <p:nvSpPr>
          <p:cNvPr id="7" name="Espace réservé du contenu 6"/>
          <p:cNvSpPr>
            <a:spLocks noGrp="1"/>
          </p:cNvSpPr>
          <p:nvPr>
            <p:ph idx="4294967295"/>
          </p:nvPr>
        </p:nvSpPr>
        <p:spPr>
          <a:xfrm>
            <a:off x="462116" y="845348"/>
            <a:ext cx="8559800" cy="926098"/>
          </a:xfrm>
        </p:spPr>
        <p:txBody>
          <a:bodyPr/>
          <a:lstStyle/>
          <a:p>
            <a:pPr marL="0" indent="0">
              <a:buNone/>
            </a:pPr>
            <a:r>
              <a:rPr lang="en-US" sz="2400" b="1" dirty="0">
                <a:latin typeface="Open Sans" panose="020B0606030504020204" pitchFamily="34" charset="0"/>
                <a:ea typeface="Open Sans" panose="020B0606030504020204" pitchFamily="34" charset="0"/>
                <a:cs typeface="Open Sans" panose="020B0606030504020204" pitchFamily="34" charset="0"/>
              </a:rPr>
              <a:t>How does it work?</a:t>
            </a:r>
            <a:endParaRPr lang="en-US" sz="2400" b="1" kern="1200" dirty="0">
              <a:solidFill>
                <a:prstClr val="black"/>
              </a:solidFill>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en-US" sz="2400" b="1" i="1"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To listen to </a:t>
            </a:r>
            <a:r>
              <a:rPr lang="en-US" sz="2400" b="1" i="1" dirty="0">
                <a:solidFill>
                  <a:schemeClr val="tx1"/>
                </a:solidFill>
                <a:latin typeface="Open Sans" panose="020B0606030504020204" pitchFamily="34" charset="0"/>
                <a:ea typeface="Open Sans" panose="020B0606030504020204" pitchFamily="34" charset="0"/>
                <a:cs typeface="Open Sans" panose="020B0606030504020204" pitchFamily="34" charset="0"/>
              </a:rPr>
              <a:t>other parts of D2L – Brightspace:</a:t>
            </a:r>
            <a:endParaRPr lang="en-US" sz="18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Espace réservé du contenu 6">
            <a:extLst>
              <a:ext uri="{FF2B5EF4-FFF2-40B4-BE49-F238E27FC236}">
                <a16:creationId xmlns:a16="http://schemas.microsoft.com/office/drawing/2014/main" id="{C7114213-53B3-4D1D-BE2F-7FED1BD09C3D}"/>
              </a:ext>
            </a:extLst>
          </p:cNvPr>
          <p:cNvSpPr txBox="1">
            <a:spLocks/>
          </p:cNvSpPr>
          <p:nvPr/>
        </p:nvSpPr>
        <p:spPr bwMode="auto">
          <a:xfrm>
            <a:off x="262846" y="1950143"/>
            <a:ext cx="8688349" cy="463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lvl="0">
              <a:buClr>
                <a:srgbClr val="F67C4D"/>
              </a:buClr>
              <a:buFont typeface="Arial" panose="020B0604020202020204" pitchFamily="34" charset="0"/>
              <a:buChar char="•"/>
            </a:pPr>
            <a:r>
              <a:rPr lang="en-US" dirty="0">
                <a:latin typeface="Open Sans" panose="020B0606030504020204" pitchFamily="34" charset="0"/>
                <a:ea typeface="Open Sans" panose="020B0606030504020204" pitchFamily="34" charset="0"/>
                <a:cs typeface="Open Sans" panose="020B0606030504020204" pitchFamily="34" charset="0"/>
              </a:rPr>
              <a:t>Click on the activity – news, dropbox, quiz, discussion, etc. </a:t>
            </a:r>
            <a:endParaRPr lang="en-US" sz="1200" kern="1200" dirty="0">
              <a:latin typeface="Open Sans" panose="020B0606030504020204" pitchFamily="34" charset="0"/>
              <a:ea typeface="Open Sans" panose="020B0606030504020204" pitchFamily="34" charset="0"/>
              <a:cs typeface="Open Sans" panose="020B0606030504020204" pitchFamily="34" charset="0"/>
            </a:endParaRPr>
          </a:p>
          <a:p>
            <a:pPr marL="0" indent="0">
              <a:buNone/>
            </a:pPr>
            <a:endParaRPr lang="en-US" sz="18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Espace réservé du contenu 6">
            <a:extLst>
              <a:ext uri="{FF2B5EF4-FFF2-40B4-BE49-F238E27FC236}">
                <a16:creationId xmlns:a16="http://schemas.microsoft.com/office/drawing/2014/main" id="{81642B55-170E-4037-AABF-73EC3A59A6B3}"/>
              </a:ext>
            </a:extLst>
          </p:cNvPr>
          <p:cNvSpPr txBox="1">
            <a:spLocks/>
          </p:cNvSpPr>
          <p:nvPr/>
        </p:nvSpPr>
        <p:spPr bwMode="auto">
          <a:xfrm>
            <a:off x="262847" y="2470889"/>
            <a:ext cx="6089827" cy="8582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spcBef>
                <a:spcPts val="0"/>
              </a:spcBef>
              <a:buClr>
                <a:srgbClr val="F67C4D"/>
              </a:buClr>
              <a:buFont typeface="Arial" panose="020B0604020202020204" pitchFamily="34" charset="0"/>
              <a:buChar char="•"/>
            </a:pPr>
            <a:r>
              <a:rPr lang="en-US"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Click </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on either the bookmarklet or the extension and position it where you want it on the page.</a:t>
            </a:r>
            <a:endParaRPr lang="en-US" sz="18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5" name="Picture 4" descr="The Browser Extension icon is a speaker.">
            <a:extLst>
              <a:ext uri="{FF2B5EF4-FFF2-40B4-BE49-F238E27FC236}">
                <a16:creationId xmlns:a16="http://schemas.microsoft.com/office/drawing/2014/main" id="{588FA521-4356-4AC6-92CB-4D355CEB0F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24043" y="2816359"/>
            <a:ext cx="558829" cy="558829"/>
          </a:xfrm>
          <a:prstGeom prst="rect">
            <a:avLst/>
          </a:prstGeom>
        </p:spPr>
      </p:pic>
      <p:sp>
        <p:nvSpPr>
          <p:cNvPr id="16" name="Espace réservé du contenu 6">
            <a:extLst>
              <a:ext uri="{FF2B5EF4-FFF2-40B4-BE49-F238E27FC236}">
                <a16:creationId xmlns:a16="http://schemas.microsoft.com/office/drawing/2014/main" id="{2BBB03DC-D391-44AA-B605-300C76014E43}"/>
              </a:ext>
            </a:extLst>
          </p:cNvPr>
          <p:cNvSpPr txBox="1">
            <a:spLocks/>
          </p:cNvSpPr>
          <p:nvPr/>
        </p:nvSpPr>
        <p:spPr bwMode="auto">
          <a:xfrm>
            <a:off x="262845" y="3598728"/>
            <a:ext cx="6699223" cy="3615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spcBef>
                <a:spcPts val="0"/>
              </a:spcBef>
              <a:buClr>
                <a:srgbClr val="F67C4D"/>
              </a:buClr>
              <a:buFont typeface="Arial" panose="020B0604020202020204" pitchFamily="34" charset="0"/>
              <a:buChar char="•"/>
            </a:pPr>
            <a:r>
              <a:rPr lang="en-US"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Highlight some material.</a:t>
            </a:r>
          </a:p>
        </p:txBody>
      </p:sp>
      <p:sp>
        <p:nvSpPr>
          <p:cNvPr id="17" name="Espace réservé du contenu 6">
            <a:extLst>
              <a:ext uri="{FF2B5EF4-FFF2-40B4-BE49-F238E27FC236}">
                <a16:creationId xmlns:a16="http://schemas.microsoft.com/office/drawing/2014/main" id="{C8E1219A-58AB-48FE-9193-BEBFBE6DDC71}"/>
              </a:ext>
            </a:extLst>
          </p:cNvPr>
          <p:cNvSpPr txBox="1">
            <a:spLocks/>
          </p:cNvSpPr>
          <p:nvPr/>
        </p:nvSpPr>
        <p:spPr bwMode="auto">
          <a:xfrm>
            <a:off x="262846" y="4086152"/>
            <a:ext cx="6699223" cy="7162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spcBef>
                <a:spcPts val="0"/>
              </a:spcBef>
              <a:buClr>
                <a:srgbClr val="F67C4D"/>
              </a:buClr>
              <a:buFont typeface="Arial" panose="020B0604020202020204" pitchFamily="34" charset="0"/>
              <a:buChar char="•"/>
            </a:pPr>
            <a:r>
              <a:rPr lang="en-US"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Click </a:t>
            </a: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the Listen button to listen to the selected page. </a:t>
            </a:r>
            <a:endParaRPr lang="en-US"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0" name="Picture 9" descr="The listen button has the word listen on it  along with a speaker.">
            <a:extLst>
              <a:ext uri="{FF2B5EF4-FFF2-40B4-BE49-F238E27FC236}">
                <a16:creationId xmlns:a16="http://schemas.microsoft.com/office/drawing/2014/main" id="{65FED583-EFA6-445A-B7DE-FDA60584B5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22506" y="4198446"/>
            <a:ext cx="1361905" cy="466667"/>
          </a:xfrm>
          <a:prstGeom prst="rect">
            <a:avLst/>
          </a:prstGeom>
          <a:ln w="19050">
            <a:solidFill>
              <a:srgbClr val="333333"/>
            </a:solidFill>
          </a:ln>
        </p:spPr>
      </p:pic>
    </p:spTree>
    <p:extLst>
      <p:ext uri="{BB962C8B-B14F-4D97-AF65-F5344CB8AC3E}">
        <p14:creationId xmlns:p14="http://schemas.microsoft.com/office/powerpoint/2010/main" val="4092856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491919" y="196696"/>
            <a:ext cx="8424863" cy="566738"/>
          </a:xfrm>
        </p:spPr>
        <p:txBody>
          <a:bodyPr/>
          <a:lstStyle/>
          <a:p>
            <a:r>
              <a:rPr lang="en-US" sz="3200" dirty="0">
                <a:latin typeface="Raleway" panose="020B0503030101060003" pitchFamily="34" charset="0"/>
                <a:ea typeface="Open Sans" panose="020B0606030504020204" pitchFamily="34" charset="0"/>
                <a:cs typeface="Open Sans" panose="020B0606030504020204" pitchFamily="34" charset="0"/>
              </a:rPr>
              <a:t>Session Objectives</a:t>
            </a:r>
          </a:p>
        </p:txBody>
      </p:sp>
      <p:sp>
        <p:nvSpPr>
          <p:cNvPr id="7" name="Espace réservé du contenu 6"/>
          <p:cNvSpPr>
            <a:spLocks noGrp="1"/>
          </p:cNvSpPr>
          <p:nvPr>
            <p:ph idx="4294967295"/>
          </p:nvPr>
        </p:nvSpPr>
        <p:spPr>
          <a:xfrm>
            <a:off x="496682" y="1031235"/>
            <a:ext cx="8420100" cy="5346700"/>
          </a:xfrm>
        </p:spPr>
        <p:txBody>
          <a:bodyPr/>
          <a:lstStyle/>
          <a:p>
            <a:pPr marL="0" indent="0">
              <a:spcAft>
                <a:spcPts val="1200"/>
              </a:spcAft>
              <a:buNone/>
            </a:pPr>
            <a:r>
              <a:rPr lang="en-US" sz="2400" dirty="0">
                <a:latin typeface="Open Sans" panose="020B0606030504020204" pitchFamily="34" charset="0"/>
                <a:ea typeface="Open Sans" panose="020B0606030504020204" pitchFamily="34" charset="0"/>
                <a:cs typeface="Open Sans" panose="020B0606030504020204" pitchFamily="34" charset="0"/>
              </a:rPr>
              <a:t>After this session, you will be able to:</a:t>
            </a:r>
          </a:p>
          <a:p>
            <a:pPr marL="461963" indent="-461963">
              <a:spcAft>
                <a:spcPts val="12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rPr>
              <a:t>Explain why students may want to use text-to-speech technology </a:t>
            </a:r>
          </a:p>
          <a:p>
            <a:pPr marL="461963" indent="-461963">
              <a:spcAft>
                <a:spcPts val="12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rPr>
              <a:t>Describe to your students how to use the ReadSpeaker Listen button within the Content area of D2L - Brightspace</a:t>
            </a:r>
          </a:p>
          <a:p>
            <a:pPr marL="461963" indent="-461963">
              <a:spcAft>
                <a:spcPts val="12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rPr>
              <a:t>Construct an effective plan to inform your students about the many uses of this text-to-speech technology within their learning environment</a:t>
            </a:r>
          </a:p>
          <a:p>
            <a:endParaRPr lang="en-US"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06849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452282" y="168325"/>
            <a:ext cx="8424863" cy="569913"/>
          </a:xfrm>
        </p:spPr>
        <p:txBody>
          <a:bodyPr/>
          <a:lstStyle/>
          <a:p>
            <a:r>
              <a:rPr lang="en-US" sz="3200" dirty="0">
                <a:latin typeface="Raleway" panose="020B0503030101060003" pitchFamily="34" charset="0"/>
                <a:ea typeface="Open Sans" panose="020B0606030504020204" pitchFamily="34" charset="0"/>
                <a:cs typeface="Open Sans" panose="020B0606030504020204" pitchFamily="34" charset="0"/>
              </a:rPr>
              <a:t>ReadSpeaker Advantages (Slide 1)</a:t>
            </a:r>
          </a:p>
        </p:txBody>
      </p:sp>
      <p:sp>
        <p:nvSpPr>
          <p:cNvPr id="7" name="Espace réservé du contenu 6"/>
          <p:cNvSpPr>
            <a:spLocks noGrp="1"/>
          </p:cNvSpPr>
          <p:nvPr>
            <p:ph idx="4294967295"/>
          </p:nvPr>
        </p:nvSpPr>
        <p:spPr>
          <a:xfrm>
            <a:off x="510227" y="809834"/>
            <a:ext cx="8308975" cy="4607740"/>
          </a:xfrm>
        </p:spPr>
        <p:txBody>
          <a:bodyPr/>
          <a:lstStyle/>
          <a:p>
            <a:pPr marL="461963" indent="-461963">
              <a:spcAft>
                <a:spcPts val="3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Can be accessed from any internet-connected device and browser</a:t>
            </a:r>
          </a:p>
          <a:p>
            <a:pPr marL="461963" indent="-461963">
              <a:spcAft>
                <a:spcPts val="3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Seamless one-time implementation into the D2L – Brightspace LMS for an easy, straightforward learner experience</a:t>
            </a:r>
          </a:p>
          <a:p>
            <a:pPr marL="461963" indent="-461963">
              <a:spcAft>
                <a:spcPts val="3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Reading of Content HTML with ReadSpeaker webReader</a:t>
            </a:r>
          </a:p>
          <a:p>
            <a:pPr marL="461963" indent="-461963">
              <a:spcAft>
                <a:spcPts val="3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Read Content documents with ReadSpeaker docReader</a:t>
            </a:r>
          </a:p>
          <a:p>
            <a:pPr marL="461963" indent="-461963">
              <a:spcAft>
                <a:spcPts val="3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Read areas outside of Content with the ReadSpeaker TextAid bookmarklet (all browsers) or extension (Chrome, Firefox, Edge, and Opera browsers.)</a:t>
            </a:r>
          </a:p>
        </p:txBody>
      </p:sp>
    </p:spTree>
    <p:extLst>
      <p:ext uri="{BB962C8B-B14F-4D97-AF65-F5344CB8AC3E}">
        <p14:creationId xmlns:p14="http://schemas.microsoft.com/office/powerpoint/2010/main" val="1822737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475456" y="166841"/>
            <a:ext cx="8424863" cy="569913"/>
          </a:xfrm>
        </p:spPr>
        <p:txBody>
          <a:bodyPr/>
          <a:lstStyle/>
          <a:p>
            <a:r>
              <a:rPr lang="en-US" sz="3200" dirty="0">
                <a:latin typeface="Raleway" panose="020B0503030101060003" pitchFamily="34" charset="0"/>
                <a:ea typeface="Open Sans" panose="020B0606030504020204" pitchFamily="34" charset="0"/>
                <a:cs typeface="Open Sans" panose="020B0606030504020204" pitchFamily="34" charset="0"/>
              </a:rPr>
              <a:t>ReadSpeaker Advantages (Slide 2)</a:t>
            </a:r>
          </a:p>
        </p:txBody>
      </p:sp>
      <p:sp>
        <p:nvSpPr>
          <p:cNvPr id="7" name="Espace réservé du contenu 6"/>
          <p:cNvSpPr>
            <a:spLocks noGrp="1"/>
          </p:cNvSpPr>
          <p:nvPr>
            <p:ph idx="4294967295"/>
          </p:nvPr>
        </p:nvSpPr>
        <p:spPr>
          <a:xfrm>
            <a:off x="475456" y="1002225"/>
            <a:ext cx="8308975" cy="5243512"/>
          </a:xfrm>
        </p:spPr>
        <p:txBody>
          <a:bodyPr/>
          <a:lstStyle/>
          <a:p>
            <a:pPr marL="461963" indent="-461963">
              <a:spcAft>
                <a:spcPts val="12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Uses the D2L - Brightspace language setting to detect language; can read in different languages (if licensed)</a:t>
            </a:r>
          </a:p>
          <a:p>
            <a:pPr marL="461963" indent="-461963">
              <a:spcAft>
                <a:spcPts val="12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Anytime you or an instructor change course content, these changes are automatically and instantly reflected in the audio</a:t>
            </a:r>
          </a:p>
          <a:p>
            <a:pPr marL="461963" indent="-461963">
              <a:spcAft>
                <a:spcPts val="12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Listen offline by using the download to mp3 functionality, if made available by educational institution</a:t>
            </a:r>
          </a:p>
          <a:p>
            <a:endParaRPr lang="en-US" dirty="0">
              <a:latin typeface="Open Sans" panose="020B0606030504020204" pitchFamily="34" charset="0"/>
              <a:ea typeface="Open Sans" panose="020B0606030504020204" pitchFamily="34" charset="0"/>
              <a:cs typeface="Open Sans" panose="020B0606030504020204" pitchFamily="34" charset="0"/>
            </a:endParaRPr>
          </a:p>
          <a:p>
            <a:pPr marL="0" indent="0">
              <a:buNone/>
            </a:pP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319859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475456" y="150325"/>
            <a:ext cx="8424863" cy="569913"/>
          </a:xfrm>
        </p:spPr>
        <p:txBody>
          <a:bodyPr/>
          <a:lstStyle/>
          <a:p>
            <a:r>
              <a:rPr lang="en-US" sz="3200" dirty="0">
                <a:latin typeface="Raleway" panose="020B0503030101060003" pitchFamily="34" charset="0"/>
                <a:ea typeface="Open Sans" panose="020B0606030504020204" pitchFamily="34" charset="0"/>
                <a:cs typeface="Open Sans" panose="020B0606030504020204" pitchFamily="34" charset="0"/>
              </a:rPr>
              <a:t>ReadSpeaker Advantages (Slide 3)</a:t>
            </a:r>
          </a:p>
        </p:txBody>
      </p:sp>
      <p:sp>
        <p:nvSpPr>
          <p:cNvPr id="7" name="Espace réservé du contenu 6"/>
          <p:cNvSpPr>
            <a:spLocks noGrp="1"/>
          </p:cNvSpPr>
          <p:nvPr>
            <p:ph idx="4294967295"/>
          </p:nvPr>
        </p:nvSpPr>
        <p:spPr>
          <a:xfrm>
            <a:off x="475456" y="1100548"/>
            <a:ext cx="8308975" cy="5243512"/>
          </a:xfrm>
        </p:spPr>
        <p:txBody>
          <a:bodyPr/>
          <a:lstStyle/>
          <a:p>
            <a:pPr marL="461963" indent="-461963">
              <a:spcAft>
                <a:spcPts val="12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Enlarge Text, Text View, and the Page Mask all help distracted readers</a:t>
            </a:r>
          </a:p>
          <a:p>
            <a:pPr marL="461963" indent="-461963">
              <a:spcAft>
                <a:spcPts val="12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Customize your settings including Open Dyslexic font, background/text colors, etc.</a:t>
            </a:r>
          </a:p>
          <a:p>
            <a:pPr marL="461963" indent="-461963">
              <a:spcAft>
                <a:spcPts val="1200"/>
              </a:spcAft>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The ReadSpeaker support team is available to assist with any questions or concerns during and after implementation</a:t>
            </a:r>
          </a:p>
        </p:txBody>
      </p:sp>
    </p:spTree>
    <p:extLst>
      <p:ext uri="{BB962C8B-B14F-4D97-AF65-F5344CB8AC3E}">
        <p14:creationId xmlns:p14="http://schemas.microsoft.com/office/powerpoint/2010/main" val="1744288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389758" y="127818"/>
            <a:ext cx="8882062" cy="590705"/>
          </a:xfrm>
        </p:spPr>
        <p:txBody>
          <a:bodyPr>
            <a:noAutofit/>
          </a:bodyPr>
          <a:lstStyle/>
          <a:p>
            <a:r>
              <a:rPr lang="en-US" sz="2800" dirty="0">
                <a:latin typeface="Raleway" panose="020B0503030101060003" pitchFamily="34" charset="0"/>
                <a:ea typeface="Open Sans" panose="020B0606030504020204" pitchFamily="34" charset="0"/>
                <a:cs typeface="Open Sans" panose="020B0606030504020204" pitchFamily="34" charset="0"/>
              </a:rPr>
              <a:t>Specific Benefits of Bimodal Content Presentation</a:t>
            </a:r>
          </a:p>
        </p:txBody>
      </p:sp>
      <p:sp>
        <p:nvSpPr>
          <p:cNvPr id="7" name="Espace réservé du contenu 6"/>
          <p:cNvSpPr>
            <a:spLocks noGrp="1"/>
          </p:cNvSpPr>
          <p:nvPr>
            <p:ph idx="4294967295"/>
          </p:nvPr>
        </p:nvSpPr>
        <p:spPr>
          <a:xfrm>
            <a:off x="501445" y="1133475"/>
            <a:ext cx="8308975" cy="4591050"/>
          </a:xfrm>
        </p:spPr>
        <p:txBody>
          <a:bodyPr/>
          <a:lstStyle/>
          <a:p>
            <a:pPr marL="461963" indent="-461963">
              <a:spcAft>
                <a:spcPts val="12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rPr>
              <a:t>Improved word recognition skills and vocabulary</a:t>
            </a:r>
          </a:p>
          <a:p>
            <a:pPr marL="461963" indent="-461963">
              <a:spcAft>
                <a:spcPts val="12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rPr>
              <a:t>Improved reading comprehension, fluency, accuracy, and concentration</a:t>
            </a:r>
          </a:p>
          <a:p>
            <a:pPr marL="461963" indent="-461963">
              <a:spcAft>
                <a:spcPts val="12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rPr>
              <a:t>Improved information recall and learning/memory enhancement</a:t>
            </a:r>
          </a:p>
          <a:p>
            <a:pPr marL="461963" indent="-461963">
              <a:spcAft>
                <a:spcPts val="12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rPr>
              <a:t>Increased motivation and more positive attitude with regards to reading</a:t>
            </a:r>
          </a:p>
          <a:p>
            <a:pPr marL="461963" indent="-461963">
              <a:spcAft>
                <a:spcPts val="1200"/>
              </a:spcAft>
              <a:buFont typeface="Arial" panose="020B0604020202020204" pitchFamily="34" charset="0"/>
              <a:buChar char="•"/>
            </a:pPr>
            <a:r>
              <a:rPr lang="en-US" sz="2400" dirty="0">
                <a:latin typeface="Open Sans" panose="020B0606030504020204" pitchFamily="34" charset="0"/>
                <a:ea typeface="Open Sans" panose="020B0606030504020204" pitchFamily="34" charset="0"/>
                <a:cs typeface="Open Sans" panose="020B0606030504020204" pitchFamily="34" charset="0"/>
              </a:rPr>
              <a:t>Increased reading self-confidence and perceived performance</a:t>
            </a:r>
          </a:p>
        </p:txBody>
      </p:sp>
    </p:spTree>
    <p:extLst>
      <p:ext uri="{BB962C8B-B14F-4D97-AF65-F5344CB8AC3E}">
        <p14:creationId xmlns:p14="http://schemas.microsoft.com/office/powerpoint/2010/main" val="2480196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mv="urn:schemas-microsoft-com:mac:vml"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485775" y="154235"/>
            <a:ext cx="8658225" cy="544513"/>
          </a:xfrm>
        </p:spPr>
        <p:txBody>
          <a:bodyPr/>
          <a:lstStyle/>
          <a:p>
            <a:r>
              <a:rPr lang="en-US" sz="3200" dirty="0">
                <a:solidFill>
                  <a:srgbClr val="444464"/>
                </a:solidFill>
                <a:latin typeface="Raleway" panose="020B0503030101060003" pitchFamily="34" charset="0"/>
                <a:ea typeface="Open Sans" panose="020B0606030504020204" pitchFamily="34" charset="0"/>
                <a:cs typeface="Open Sans" panose="020B0606030504020204" pitchFamily="34" charset="0"/>
              </a:rPr>
              <a:t>How to Use ReadSpeaker Text to Speech (1)</a:t>
            </a:r>
          </a:p>
        </p:txBody>
      </p:sp>
      <p:sp>
        <p:nvSpPr>
          <p:cNvPr id="7" name="Espace réservé du contenu 6"/>
          <p:cNvSpPr>
            <a:spLocks noGrp="1"/>
          </p:cNvSpPr>
          <p:nvPr>
            <p:ph idx="4294967295"/>
          </p:nvPr>
        </p:nvSpPr>
        <p:spPr>
          <a:xfrm>
            <a:off x="485775" y="839496"/>
            <a:ext cx="8420100" cy="1117642"/>
          </a:xfrm>
        </p:spPr>
        <p:txBody>
          <a:bodyPr>
            <a:noAutofit/>
          </a:bodyPr>
          <a:lstStyle/>
          <a:p>
            <a:pPr marL="0" indent="0">
              <a:spcAft>
                <a:spcPts val="1200"/>
              </a:spcAft>
              <a:buNone/>
            </a:pPr>
            <a:r>
              <a:rPr lang="en-US" sz="2400" b="1" i="1" dirty="0">
                <a:solidFill>
                  <a:srgbClr val="333333"/>
                </a:solidFill>
                <a:latin typeface="Open Sans" panose="020B0606030504020204" pitchFamily="34" charset="0"/>
                <a:ea typeface="Open Sans" panose="020B0606030504020204" pitchFamily="34" charset="0"/>
                <a:cs typeface="Open Sans" panose="020B0606030504020204" pitchFamily="34" charset="0"/>
              </a:rPr>
              <a:t>How does it work?</a:t>
            </a:r>
            <a:endParaRPr lang="en-US" sz="2400" b="1" i="1" kern="1200" dirty="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marL="0" indent="0">
              <a:spcAft>
                <a:spcPts val="600"/>
              </a:spcAft>
              <a:buNone/>
            </a:pPr>
            <a:r>
              <a:rPr lang="en-US" sz="2400" b="1" i="1" kern="1200" dirty="0">
                <a:solidFill>
                  <a:srgbClr val="333333"/>
                </a:solidFill>
                <a:latin typeface="Open Sans" panose="020B0606030504020204" pitchFamily="34" charset="0"/>
                <a:ea typeface="Open Sans" panose="020B0606030504020204" pitchFamily="34" charset="0"/>
                <a:cs typeface="Open Sans" panose="020B0606030504020204" pitchFamily="34" charset="0"/>
              </a:rPr>
              <a:t>To listen to a lesson in Content:</a:t>
            </a:r>
          </a:p>
        </p:txBody>
      </p:sp>
      <p:sp>
        <p:nvSpPr>
          <p:cNvPr id="13" name="Espace réservé du contenu 6">
            <a:extLst>
              <a:ext uri="{FF2B5EF4-FFF2-40B4-BE49-F238E27FC236}">
                <a16:creationId xmlns:a16="http://schemas.microsoft.com/office/drawing/2014/main" id="{1CB086C7-F5B8-4930-9F08-3143B80AF4F5}"/>
              </a:ext>
            </a:extLst>
          </p:cNvPr>
          <p:cNvSpPr txBox="1">
            <a:spLocks/>
          </p:cNvSpPr>
          <p:nvPr/>
        </p:nvSpPr>
        <p:spPr bwMode="auto">
          <a:xfrm>
            <a:off x="485006" y="2035281"/>
            <a:ext cx="8420869" cy="5594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noAutofit/>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461963" indent="-461963">
              <a:spcBef>
                <a:spcPts val="832"/>
              </a:spcBef>
              <a:buClr>
                <a:srgbClr val="EE6600"/>
              </a:buClr>
              <a:buFont typeface="Arial" panose="020B0604020202020204" pitchFamily="34" charset="0"/>
              <a:buChar char="•"/>
            </a:pPr>
            <a:r>
              <a:rPr lang="en-US" dirty="0">
                <a:latin typeface="Open Sans" panose="020B0606030504020204" pitchFamily="34" charset="0"/>
                <a:ea typeface="Open Sans" panose="020B0606030504020204" pitchFamily="34" charset="0"/>
                <a:cs typeface="Open Sans" panose="020B0606030504020204" pitchFamily="34" charset="0"/>
              </a:rPr>
              <a:t>Position the player where you want it on the page. Then click the listen button to hear the material read to you:</a:t>
            </a:r>
          </a:p>
        </p:txBody>
      </p:sp>
      <p:pic>
        <p:nvPicPr>
          <p:cNvPr id="9" name="Picture 8" descr="ReadSpeaker Listen button collapsed.">
            <a:extLst>
              <a:ext uri="{FF2B5EF4-FFF2-40B4-BE49-F238E27FC236}">
                <a16:creationId xmlns:a16="http://schemas.microsoft.com/office/drawing/2014/main" id="{57091627-E66F-456A-9355-2E3F4F124D9E}"/>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976753" y="3046250"/>
            <a:ext cx="1688895" cy="562965"/>
          </a:xfrm>
          <a:prstGeom prst="rect">
            <a:avLst/>
          </a:prstGeom>
        </p:spPr>
      </p:pic>
      <p:sp>
        <p:nvSpPr>
          <p:cNvPr id="14" name="Espace réservé du contenu 6">
            <a:extLst>
              <a:ext uri="{FF2B5EF4-FFF2-40B4-BE49-F238E27FC236}">
                <a16:creationId xmlns:a16="http://schemas.microsoft.com/office/drawing/2014/main" id="{D6B46967-6F50-4517-B8A5-1F7F6F25D32A}"/>
              </a:ext>
            </a:extLst>
          </p:cNvPr>
          <p:cNvSpPr txBox="1">
            <a:spLocks/>
          </p:cNvSpPr>
          <p:nvPr/>
        </p:nvSpPr>
        <p:spPr bwMode="auto">
          <a:xfrm>
            <a:off x="485775" y="3965308"/>
            <a:ext cx="8343593" cy="5594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noAutofit/>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461963" indent="-461963">
              <a:spcBef>
                <a:spcPts val="832"/>
              </a:spcBef>
              <a:buClr>
                <a:srgbClr val="EE6600"/>
              </a:buClr>
              <a:buFont typeface="Arial" panose="020B0604020202020204" pitchFamily="34" charset="0"/>
              <a:buChar char="•"/>
            </a:pPr>
            <a:r>
              <a:rPr lang="en-US" kern="1200" dirty="0">
                <a:latin typeface="Open Sans" panose="020B0606030504020204" pitchFamily="34" charset="0"/>
                <a:ea typeface="Open Sans" panose="020B0606030504020204" pitchFamily="34" charset="0"/>
                <a:cs typeface="Open Sans" panose="020B0606030504020204" pitchFamily="34" charset="0"/>
              </a:rPr>
              <a:t>The player expands and you can use any of the tools: </a:t>
            </a:r>
          </a:p>
        </p:txBody>
      </p:sp>
      <p:pic>
        <p:nvPicPr>
          <p:cNvPr id="12" name="Picture 11" descr="ReadSpeaker webReader button expanded to show all the various tools.">
            <a:extLst>
              <a:ext uri="{FF2B5EF4-FFF2-40B4-BE49-F238E27FC236}">
                <a16:creationId xmlns:a16="http://schemas.microsoft.com/office/drawing/2014/main" id="{D5B33C09-E0E0-41A1-994F-30E2666AFA91}"/>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976753" y="4570593"/>
            <a:ext cx="4501447" cy="1333762"/>
          </a:xfrm>
          <a:prstGeom prst="rect">
            <a:avLst/>
          </a:prstGeom>
        </p:spPr>
      </p:pic>
    </p:spTree>
    <p:extLst>
      <p:ext uri="{BB962C8B-B14F-4D97-AF65-F5344CB8AC3E}">
        <p14:creationId xmlns:p14="http://schemas.microsoft.com/office/powerpoint/2010/main" val="2714262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468313" y="72614"/>
            <a:ext cx="8675687" cy="657225"/>
          </a:xfrm>
        </p:spPr>
        <p:txBody>
          <a:bodyPr/>
          <a:lstStyle/>
          <a:p>
            <a:r>
              <a:rPr lang="en-US" sz="3200" dirty="0">
                <a:solidFill>
                  <a:srgbClr val="444464"/>
                </a:solidFill>
                <a:latin typeface="Raleway" panose="020B0503030101060003" pitchFamily="34" charset="0"/>
                <a:ea typeface="Open Sans" panose="020B0606030504020204" pitchFamily="34" charset="0"/>
                <a:cs typeface="Open Sans" panose="020B0606030504020204" pitchFamily="34" charset="0"/>
              </a:rPr>
              <a:t>How to Use ReadSpeaker Text to Speech (2)</a:t>
            </a:r>
          </a:p>
        </p:txBody>
      </p:sp>
      <p:sp>
        <p:nvSpPr>
          <p:cNvPr id="10" name="Text Placeholder 9">
            <a:extLst>
              <a:ext uri="{FF2B5EF4-FFF2-40B4-BE49-F238E27FC236}">
                <a16:creationId xmlns:a16="http://schemas.microsoft.com/office/drawing/2014/main" id="{CE8A7F59-549F-4105-9143-E1BAB901E425}"/>
              </a:ext>
            </a:extLst>
          </p:cNvPr>
          <p:cNvSpPr>
            <a:spLocks noGrp="1"/>
          </p:cNvSpPr>
          <p:nvPr>
            <p:ph type="body" idx="4294967295"/>
          </p:nvPr>
        </p:nvSpPr>
        <p:spPr>
          <a:xfrm>
            <a:off x="0" y="868161"/>
            <a:ext cx="4040188" cy="639763"/>
          </a:xfrm>
        </p:spPr>
        <p:txBody>
          <a:bodyPr/>
          <a:lstStyle/>
          <a:p>
            <a:pPr algn="ctr"/>
            <a:r>
              <a:rPr lang="en-US" sz="2400" b="1" dirty="0">
                <a:solidFill>
                  <a:srgbClr val="444464"/>
                </a:solidFill>
                <a:latin typeface="Open Sans" panose="020B0606030504020204" pitchFamily="34" charset="0"/>
                <a:ea typeface="Open Sans" panose="020B0606030504020204" pitchFamily="34" charset="0"/>
                <a:cs typeface="Open Sans" panose="020B0606030504020204" pitchFamily="34" charset="0"/>
              </a:rPr>
              <a:t>Top Toolbar</a:t>
            </a:r>
          </a:p>
        </p:txBody>
      </p:sp>
      <p:sp>
        <p:nvSpPr>
          <p:cNvPr id="12" name="Content Placeholder 11">
            <a:extLst>
              <a:ext uri="{FF2B5EF4-FFF2-40B4-BE49-F238E27FC236}">
                <a16:creationId xmlns:a16="http://schemas.microsoft.com/office/drawing/2014/main" id="{37C8EC82-E64F-4B9A-A265-37F6415332D2}"/>
              </a:ext>
            </a:extLst>
          </p:cNvPr>
          <p:cNvSpPr>
            <a:spLocks noGrp="1"/>
          </p:cNvSpPr>
          <p:nvPr>
            <p:ph sz="half" idx="4294967295"/>
          </p:nvPr>
        </p:nvSpPr>
        <p:spPr>
          <a:xfrm>
            <a:off x="353243" y="1252537"/>
            <a:ext cx="4040188" cy="4352925"/>
          </a:xfrm>
        </p:spPr>
        <p:txBody>
          <a:bodyPr/>
          <a:lstStyle/>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Listen</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Pause/restart the reading</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Stop the reading</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Skip backward 5 seconds</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Skip forward 5 seconds</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Adjust the volume</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Reading Speed</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Close the player</a:t>
            </a:r>
          </a:p>
        </p:txBody>
      </p:sp>
      <p:sp>
        <p:nvSpPr>
          <p:cNvPr id="13" name="Text Placeholder 12">
            <a:extLst>
              <a:ext uri="{FF2B5EF4-FFF2-40B4-BE49-F238E27FC236}">
                <a16:creationId xmlns:a16="http://schemas.microsoft.com/office/drawing/2014/main" id="{C605500E-7DDA-46E0-99D1-F5A78682EA3B}"/>
              </a:ext>
            </a:extLst>
          </p:cNvPr>
          <p:cNvSpPr>
            <a:spLocks noGrp="1"/>
          </p:cNvSpPr>
          <p:nvPr>
            <p:ph type="body" sz="quarter" idx="4294967295"/>
          </p:nvPr>
        </p:nvSpPr>
        <p:spPr>
          <a:xfrm>
            <a:off x="4572000" y="858304"/>
            <a:ext cx="4041775" cy="639763"/>
          </a:xfrm>
        </p:spPr>
        <p:txBody>
          <a:bodyPr/>
          <a:lstStyle/>
          <a:p>
            <a:pPr algn="ctr"/>
            <a:r>
              <a:rPr lang="en-US" sz="2400" b="1" dirty="0">
                <a:solidFill>
                  <a:srgbClr val="444464"/>
                </a:solidFill>
                <a:latin typeface="Open Sans" panose="020B0606030504020204" pitchFamily="34" charset="0"/>
                <a:ea typeface="Open Sans" panose="020B0606030504020204" pitchFamily="34" charset="0"/>
                <a:cs typeface="Open Sans" panose="020B0606030504020204" pitchFamily="34" charset="0"/>
              </a:rPr>
              <a:t>Lower Toolbar</a:t>
            </a:r>
          </a:p>
        </p:txBody>
      </p:sp>
      <p:sp>
        <p:nvSpPr>
          <p:cNvPr id="14" name="Content Placeholder 13">
            <a:extLst>
              <a:ext uri="{FF2B5EF4-FFF2-40B4-BE49-F238E27FC236}">
                <a16:creationId xmlns:a16="http://schemas.microsoft.com/office/drawing/2014/main" id="{2A987C54-917A-4043-907C-2B894C8AE326}"/>
              </a:ext>
            </a:extLst>
          </p:cNvPr>
          <p:cNvSpPr>
            <a:spLocks noGrp="1"/>
          </p:cNvSpPr>
          <p:nvPr>
            <p:ph sz="quarter" idx="4294967295"/>
          </p:nvPr>
        </p:nvSpPr>
        <p:spPr>
          <a:xfrm>
            <a:off x="4572000" y="1252537"/>
            <a:ext cx="4317080" cy="3332162"/>
          </a:xfrm>
        </p:spPr>
        <p:txBody>
          <a:bodyPr/>
          <a:lstStyle/>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Customize your settings</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Change voices (if available)</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Read on Hover</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Enlarge Text</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Text Mode</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Page Mask</a:t>
            </a:r>
          </a:p>
          <a:p>
            <a:pPr marL="461963" lvl="1" indent="-461963">
              <a:buFont typeface="Arial" panose="020B0604020202020204" pitchFamily="34" charset="0"/>
              <a:buChar char="•"/>
            </a:pPr>
            <a:r>
              <a:rPr lang="en-US" sz="2400" dirty="0">
                <a:solidFill>
                  <a:srgbClr val="333333"/>
                </a:solidFill>
                <a:latin typeface="Open Sans" panose="020B0606030504020204" pitchFamily="34" charset="0"/>
                <a:ea typeface="Open Sans" panose="020B0606030504020204" pitchFamily="34" charset="0"/>
                <a:cs typeface="Open Sans" panose="020B0606030504020204" pitchFamily="34" charset="0"/>
              </a:rPr>
              <a:t>Help</a:t>
            </a:r>
          </a:p>
        </p:txBody>
      </p:sp>
      <p:sp>
        <p:nvSpPr>
          <p:cNvPr id="8" name="Content Placeholder 13">
            <a:extLst>
              <a:ext uri="{FF2B5EF4-FFF2-40B4-BE49-F238E27FC236}">
                <a16:creationId xmlns:a16="http://schemas.microsoft.com/office/drawing/2014/main" id="{1E6FC1EC-0A5E-4025-8953-54406D29A524}"/>
              </a:ext>
            </a:extLst>
          </p:cNvPr>
          <p:cNvSpPr txBox="1">
            <a:spLocks/>
          </p:cNvSpPr>
          <p:nvPr/>
        </p:nvSpPr>
        <p:spPr bwMode="auto">
          <a:xfrm>
            <a:off x="351402" y="4779798"/>
            <a:ext cx="8283884" cy="1096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0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a:lstStyle>
          <a:p>
            <a:pPr marL="461963" indent="-461963">
              <a:buClr>
                <a:srgbClr val="EE6600"/>
              </a:buClr>
              <a:buFont typeface="Arial" panose="020B0604020202020204" pitchFamily="34" charset="0"/>
              <a:buChar char="•"/>
            </a:pPr>
            <a:r>
              <a:rPr lang="en-US" b="1" kern="0" dirty="0">
                <a:solidFill>
                  <a:srgbClr val="444464"/>
                </a:solidFill>
                <a:latin typeface="Open Sans" panose="020B0606030504020204" pitchFamily="34" charset="0"/>
                <a:ea typeface="Open Sans" panose="020B0606030504020204" pitchFamily="34" charset="0"/>
                <a:cs typeface="Open Sans" panose="020B0606030504020204" pitchFamily="34" charset="0"/>
              </a:rPr>
              <a:t>Note:  </a:t>
            </a:r>
            <a:r>
              <a:rPr lang="en-US" kern="0" dirty="0">
                <a:latin typeface="Open Sans" panose="020B0606030504020204" pitchFamily="34" charset="0"/>
                <a:ea typeface="Open Sans" panose="020B0606030504020204" pitchFamily="34" charset="0"/>
                <a:cs typeface="Open Sans" panose="020B0606030504020204" pitchFamily="34" charset="0"/>
              </a:rPr>
              <a:t>When text is highlighted, Listen, Dictionary, and Translation appear on a pop-up. Scrolling is on a Pop-up Control Panel.</a:t>
            </a:r>
          </a:p>
        </p:txBody>
      </p:sp>
    </p:spTree>
    <p:extLst>
      <p:ext uri="{BB962C8B-B14F-4D97-AF65-F5344CB8AC3E}">
        <p14:creationId xmlns:p14="http://schemas.microsoft.com/office/powerpoint/2010/main" val="2215082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idx="4294967295"/>
          </p:nvPr>
        </p:nvSpPr>
        <p:spPr>
          <a:xfrm>
            <a:off x="402075" y="129780"/>
            <a:ext cx="8607425" cy="566738"/>
          </a:xfrm>
        </p:spPr>
        <p:txBody>
          <a:bodyPr/>
          <a:lstStyle/>
          <a:p>
            <a:r>
              <a:rPr lang="en-US" sz="3200" dirty="0">
                <a:solidFill>
                  <a:srgbClr val="444464"/>
                </a:solidFill>
                <a:latin typeface="Raleway" panose="020B0503030101060003" pitchFamily="34" charset="0"/>
                <a:ea typeface="Open Sans" panose="020B0606030504020204" pitchFamily="34" charset="0"/>
                <a:cs typeface="Open Sans" panose="020B0606030504020204" pitchFamily="34" charset="0"/>
              </a:rPr>
              <a:t>How to Use ReadSpeaker Text to Speech (3)</a:t>
            </a:r>
          </a:p>
        </p:txBody>
      </p:sp>
      <p:sp>
        <p:nvSpPr>
          <p:cNvPr id="10" name="Espace réservé du contenu 6">
            <a:extLst>
              <a:ext uri="{FF2B5EF4-FFF2-40B4-BE49-F238E27FC236}">
                <a16:creationId xmlns:a16="http://schemas.microsoft.com/office/drawing/2014/main" id="{4A7A9883-1B15-46E7-8D92-B46E7B04A5DC}"/>
              </a:ext>
            </a:extLst>
          </p:cNvPr>
          <p:cNvSpPr txBox="1">
            <a:spLocks/>
          </p:cNvSpPr>
          <p:nvPr/>
        </p:nvSpPr>
        <p:spPr bwMode="auto">
          <a:xfrm>
            <a:off x="326864" y="812782"/>
            <a:ext cx="8420869" cy="26698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spcAft>
                <a:spcPts val="1200"/>
              </a:spcAft>
              <a:buFont typeface="Wingdings" charset="2"/>
              <a:buNone/>
            </a:pPr>
            <a:r>
              <a:rPr lang="en-US" b="1" i="1" kern="0" dirty="0">
                <a:latin typeface="Open Sans" panose="020B0606030504020204" pitchFamily="34" charset="0"/>
                <a:ea typeface="Open Sans" panose="020B0606030504020204" pitchFamily="34" charset="0"/>
                <a:cs typeface="Open Sans" panose="020B0606030504020204" pitchFamily="34" charset="0"/>
              </a:rPr>
              <a:t>How does it work?</a:t>
            </a:r>
            <a:endParaRPr lang="en-US" b="1" i="1" kern="1200" dirty="0">
              <a:latin typeface="Open Sans" panose="020B0606030504020204" pitchFamily="34" charset="0"/>
              <a:ea typeface="Open Sans" panose="020B0606030504020204" pitchFamily="34" charset="0"/>
              <a:cs typeface="Open Sans" panose="020B0606030504020204" pitchFamily="34" charset="0"/>
            </a:endParaRPr>
          </a:p>
          <a:p>
            <a:pPr marL="0" indent="0">
              <a:spcAft>
                <a:spcPts val="1200"/>
              </a:spcAft>
              <a:buFont typeface="Wingdings" charset="2"/>
              <a:buNone/>
            </a:pPr>
            <a:r>
              <a:rPr lang="en-US" b="1" i="1" kern="1200" dirty="0">
                <a:latin typeface="Open Sans" panose="020B0606030504020204" pitchFamily="34" charset="0"/>
                <a:ea typeface="Open Sans" panose="020B0606030504020204" pitchFamily="34" charset="0"/>
                <a:cs typeface="Open Sans" panose="020B0606030504020204" pitchFamily="34" charset="0"/>
              </a:rPr>
              <a:t>To listen to selected text:</a:t>
            </a:r>
          </a:p>
          <a:p>
            <a:pPr marL="461963" indent="-461963">
              <a:buClr>
                <a:srgbClr val="F67C4D"/>
              </a:buClr>
              <a:buFont typeface="Arial" panose="020B0604020202020204" pitchFamily="34" charset="0"/>
              <a:buChar char="•"/>
            </a:pPr>
            <a:r>
              <a:rPr lang="en-US" kern="1200" dirty="0">
                <a:latin typeface="Open Sans" panose="020B0606030504020204" pitchFamily="34" charset="0"/>
                <a:ea typeface="Open Sans" panose="020B0606030504020204" pitchFamily="34" charset="0"/>
                <a:cs typeface="Open Sans" panose="020B0606030504020204" pitchFamily="34" charset="0"/>
              </a:rPr>
              <a:t>You can select a part of the text to listen to, and then press the pop-up Listen button that appears next to the mouse pointer or click on Listen on the webReader player. </a:t>
            </a:r>
          </a:p>
        </p:txBody>
      </p:sp>
      <p:sp>
        <p:nvSpPr>
          <p:cNvPr id="14" name="Espace réservé du contenu 6">
            <a:extLst>
              <a:ext uri="{FF2B5EF4-FFF2-40B4-BE49-F238E27FC236}">
                <a16:creationId xmlns:a16="http://schemas.microsoft.com/office/drawing/2014/main" id="{AF9617B4-70C1-47FA-A4FD-4E9BCDB5E957}"/>
              </a:ext>
            </a:extLst>
          </p:cNvPr>
          <p:cNvSpPr txBox="1">
            <a:spLocks/>
          </p:cNvSpPr>
          <p:nvPr/>
        </p:nvSpPr>
        <p:spPr bwMode="auto">
          <a:xfrm>
            <a:off x="326863" y="3876468"/>
            <a:ext cx="3424512" cy="5667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461963" indent="-461963">
              <a:buClr>
                <a:srgbClr val="F67C4D"/>
              </a:buClr>
              <a:buFont typeface="Arial" panose="020B0604020202020204" pitchFamily="34" charset="0"/>
              <a:buChar char="•"/>
            </a:pPr>
            <a:r>
              <a:rPr lang="en-US" dirty="0">
                <a:latin typeface="Open Sans" panose="020B0606030504020204" pitchFamily="34" charset="0"/>
                <a:ea typeface="Open Sans" panose="020B0606030504020204" pitchFamily="34" charset="0"/>
                <a:cs typeface="Open Sans" panose="020B0606030504020204" pitchFamily="34" charset="0"/>
              </a:rPr>
              <a:t>Pop-up commands:</a:t>
            </a:r>
          </a:p>
        </p:txBody>
      </p:sp>
      <p:pic>
        <p:nvPicPr>
          <p:cNvPr id="11" name="Picture 10" descr="The pop-up command panel has listen, dictionary and translation on it.">
            <a:extLst>
              <a:ext uri="{FF2B5EF4-FFF2-40B4-BE49-F238E27FC236}">
                <a16:creationId xmlns:a16="http://schemas.microsoft.com/office/drawing/2014/main" id="{76F9D6EE-3F82-4A94-916C-459F02CEF3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51376" y="3561007"/>
            <a:ext cx="1276528" cy="952633"/>
          </a:xfrm>
          <a:prstGeom prst="rect">
            <a:avLst/>
          </a:prstGeom>
        </p:spPr>
      </p:pic>
      <p:sp>
        <p:nvSpPr>
          <p:cNvPr id="8" name="Espace réservé du contenu 6">
            <a:extLst>
              <a:ext uri="{FF2B5EF4-FFF2-40B4-BE49-F238E27FC236}">
                <a16:creationId xmlns:a16="http://schemas.microsoft.com/office/drawing/2014/main" id="{0BE5F122-5E9F-4433-9559-C01E831CED19}"/>
              </a:ext>
            </a:extLst>
          </p:cNvPr>
          <p:cNvSpPr txBox="1">
            <a:spLocks/>
          </p:cNvSpPr>
          <p:nvPr/>
        </p:nvSpPr>
        <p:spPr bwMode="auto">
          <a:xfrm>
            <a:off x="326863" y="5029231"/>
            <a:ext cx="3340569" cy="5667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Clr>
                <a:srgbClr val="3333AA"/>
              </a:buClr>
              <a:buFont typeface="Wingdings" charset="2"/>
              <a:buChar char="§"/>
              <a:defRPr sz="2400">
                <a:solidFill>
                  <a:srgbClr val="333333"/>
                </a:solidFill>
                <a:latin typeface="Lucida Sans" pitchFamily="34" charset="0"/>
                <a:ea typeface="MS PGothic" pitchFamily="34" charset="-128"/>
                <a:cs typeface="MS PGothic" charset="0"/>
              </a:defRPr>
            </a:lvl1pPr>
            <a:lvl2pPr marL="742950" indent="-285750" algn="l" rtl="0" eaLnBrk="0" fontAlgn="base" hangingPunct="0">
              <a:spcBef>
                <a:spcPct val="20000"/>
              </a:spcBef>
              <a:spcAft>
                <a:spcPct val="0"/>
              </a:spcAft>
              <a:buClr>
                <a:srgbClr val="EE6600"/>
              </a:buClr>
              <a:buFont typeface="Wingdings" charset="2"/>
              <a:buChar char="§"/>
              <a:defRPr sz="2200">
                <a:solidFill>
                  <a:srgbClr val="333333"/>
                </a:solidFill>
                <a:latin typeface="Lucida Sans" pitchFamily="34" charset="0"/>
                <a:ea typeface="MS PGothic" pitchFamily="34" charset="-128"/>
                <a:cs typeface="MS PGothic" charset="0"/>
              </a:defRPr>
            </a:lvl2pPr>
            <a:lvl3pPr marL="1143000" indent="-228600" algn="l" rtl="0" eaLnBrk="0" fontAlgn="base" hangingPunct="0">
              <a:spcBef>
                <a:spcPct val="20000"/>
              </a:spcBef>
              <a:spcAft>
                <a:spcPct val="0"/>
              </a:spcAft>
              <a:buClr>
                <a:schemeClr val="bg2"/>
              </a:buClr>
              <a:buFont typeface="Wingdings" charset="2"/>
              <a:buChar char="§"/>
              <a:defRPr sz="1800">
                <a:solidFill>
                  <a:srgbClr val="333333"/>
                </a:solidFill>
                <a:latin typeface="Lucida Sans" pitchFamily="34" charset="0"/>
                <a:ea typeface="MS PGothic" pitchFamily="34" charset="-128"/>
                <a:cs typeface="MS PGothic" charset="0"/>
              </a:defRPr>
            </a:lvl3pPr>
            <a:lvl4pPr marL="16002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4pPr>
            <a:lvl5pPr marL="2057400" indent="-228600" algn="l" rtl="0" eaLnBrk="0" fontAlgn="base" hangingPunct="0">
              <a:spcBef>
                <a:spcPct val="20000"/>
              </a:spcBef>
              <a:spcAft>
                <a:spcPct val="0"/>
              </a:spcAft>
              <a:buClr>
                <a:schemeClr val="bg2"/>
              </a:buClr>
              <a:buFont typeface="Wingdings" charset="2"/>
              <a:buChar char="§"/>
              <a:defRPr sz="1600">
                <a:solidFill>
                  <a:schemeClr val="tx1"/>
                </a:solidFill>
                <a:latin typeface="Lucida Sans" pitchFamily="34" charset="0"/>
                <a:ea typeface="MS PGothic" pitchFamily="34" charset="-128"/>
                <a:cs typeface="MS PGothic"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461963" indent="-461963">
              <a:buClr>
                <a:srgbClr val="F67C4D"/>
              </a:buClr>
              <a:buFont typeface="Arial" panose="020B0604020202020204" pitchFamily="34" charset="0"/>
              <a:buChar char="•"/>
            </a:pPr>
            <a:r>
              <a:rPr lang="en-US" kern="1200" dirty="0">
                <a:latin typeface="Open Sans" panose="020B0606030504020204" pitchFamily="34" charset="0"/>
                <a:ea typeface="Open Sans" panose="020B0606030504020204" pitchFamily="34" charset="0"/>
                <a:cs typeface="Open Sans" panose="020B0606030504020204" pitchFamily="34" charset="0"/>
              </a:rPr>
              <a:t>webReader Player: </a:t>
            </a:r>
            <a:r>
              <a:rPr lang="en-US" kern="1200" dirty="0">
                <a:solidFill>
                  <a:schemeClr val="tx1"/>
                </a:solidFill>
                <a:latin typeface="Open Sans" panose="020B0606030504020204" pitchFamily="34" charset="0"/>
                <a:ea typeface="Open Sans" panose="020B0606030504020204" pitchFamily="34" charset="0"/>
                <a:cs typeface="Open Sans" panose="020B0606030504020204" pitchFamily="34" charset="0"/>
              </a:rPr>
              <a:t>  </a:t>
            </a:r>
          </a:p>
          <a:p>
            <a:pPr>
              <a:buFont typeface="Arial" panose="020B0604020202020204" pitchFamily="34" charset="0"/>
              <a:buChar char="•"/>
            </a:pPr>
            <a:endParaRPr lang="en-US"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p>
            <a:pPr>
              <a:buFont typeface="Arial" panose="020B0604020202020204" pitchFamily="34" charset="0"/>
              <a:buChar char="•"/>
            </a:pPr>
            <a:endParaRPr lang="en-US" sz="1000" kern="12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3" name="Picture 12" descr="The webReader listen player is collapsed at this point.">
            <a:extLst>
              <a:ext uri="{FF2B5EF4-FFF2-40B4-BE49-F238E27FC236}">
                <a16:creationId xmlns:a16="http://schemas.microsoft.com/office/drawing/2014/main" id="{0C4DBC76-14BA-4ACB-B7D3-C8E094A42CA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51374" y="4857354"/>
            <a:ext cx="1571844" cy="523948"/>
          </a:xfrm>
          <a:prstGeom prst="rect">
            <a:avLst/>
          </a:prstGeom>
        </p:spPr>
      </p:pic>
    </p:spTree>
    <p:extLst>
      <p:ext uri="{BB962C8B-B14F-4D97-AF65-F5344CB8AC3E}">
        <p14:creationId xmlns:p14="http://schemas.microsoft.com/office/powerpoint/2010/main" val="420785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759e985ac2bd78898488f5646bb5d1aac3557039"/>
</p:tagLst>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adSpeaker Presentation Template  -  Compatibility Mode" id="{0D78BCB2-4D22-4593-9B9B-B4DCEB6720D9}" vid="{6C4C41CC-177A-46C5-B46C-A63017C9BD4C}"/>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Kantoor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ReadSpeaker Presentation Template</Template>
  <TotalTime>10539</TotalTime>
  <Words>681</Words>
  <Application>Microsoft Office PowerPoint</Application>
  <PresentationFormat>On-screen Show (4:3)</PresentationFormat>
  <Paragraphs>81</Paragraphs>
  <Slides>11</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Lucida Sans</vt:lpstr>
      <vt:lpstr>Open Sans</vt:lpstr>
      <vt:lpstr>Raleway</vt:lpstr>
      <vt:lpstr>Wingdings</vt:lpstr>
      <vt:lpstr>Retrospect</vt:lpstr>
      <vt:lpstr>Make Your Content Talk</vt:lpstr>
      <vt:lpstr>Session Objectives</vt:lpstr>
      <vt:lpstr>ReadSpeaker Advantages (Slide 1)</vt:lpstr>
      <vt:lpstr>ReadSpeaker Advantages (Slide 2)</vt:lpstr>
      <vt:lpstr>ReadSpeaker Advantages (Slide 3)</vt:lpstr>
      <vt:lpstr>Specific Benefits of Bimodal Content Presentation</vt:lpstr>
      <vt:lpstr>How to Use ReadSpeaker Text to Speech (1)</vt:lpstr>
      <vt:lpstr>How to Use ReadSpeaker Text to Speech (2)</vt:lpstr>
      <vt:lpstr>How to Use ReadSpeaker Text to Speech (3)</vt:lpstr>
      <vt:lpstr>How to Use ReadSpeaker Text to Speech (4)</vt:lpstr>
      <vt:lpstr>How to Use ReadSpeaker Text to Speech (5)</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ReadSpeaker for D2L - Brightspace Training Powerpoint Presentation</dc:title>
  <dc:creator>Ginger Dewey</dc:creator>
  <cp:lastModifiedBy>Ginger Dewey</cp:lastModifiedBy>
  <cp:revision>282</cp:revision>
  <cp:lastPrinted>2014-01-08T17:41:19Z</cp:lastPrinted>
  <dcterms:created xsi:type="dcterms:W3CDTF">2014-09-09T12:53:10Z</dcterms:created>
  <dcterms:modified xsi:type="dcterms:W3CDTF">2020-01-10T13:20:09Z</dcterms:modified>
</cp:coreProperties>
</file>